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11.xml.rels" ContentType="application/vnd.openxmlformats-package.relationships+xml"/>
  <Override PartName="/ppt/slideMasters/_rels/slideMaster5.xml.rels" ContentType="application/vnd.openxmlformats-package.relationships+xml"/>
  <Override PartName="/ppt/slideMasters/_rels/slideMaster10.xml.rels" ContentType="application/vnd.openxmlformats-package.relationships+xml"/>
  <Override PartName="/ppt/slideMasters/_rels/slideMaster4.xml.rels" ContentType="application/vnd.openxmlformats-package.relationships+xml"/>
  <Override PartName="/ppt/slideMasters/_rels/slideMaster9.xml.rels" ContentType="application/vnd.openxmlformats-package.relationships+xml"/>
  <Override PartName="/ppt/slideMasters/_rels/slideMaster8.xml.rels" ContentType="application/vnd.openxmlformats-package.relationships+xml"/>
  <Override PartName="/ppt/slideMasters/_rels/slideMaster7.xml.rels" ContentType="application/vnd.openxmlformats-package.relationships+xml"/>
  <Override PartName="/ppt/slideMasters/_rels/slideMaster6.xml.rels" ContentType="application/vnd.openxmlformats-package.relationships+xml"/>
  <Override PartName="/ppt/slideMasters/_rels/slideMaster3.xml.rels" ContentType="application/vnd.openxmlformats-package.relationships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presProps.xml" ContentType="application/vnd.openxmlformats-officedocument.presentationml.presProps+xml"/>
  <Override PartName="/ppt/theme/theme1.xml" ContentType="application/vnd.openxmlformats-officedocument.theme+xml"/>
  <Override PartName="/ppt/theme/theme11.xml" ContentType="application/vnd.openxmlformats-officedocument.theme+xml"/>
  <Override PartName="/ppt/theme/theme2.xml" ContentType="application/vnd.openxmlformats-officedocument.theme+xml"/>
  <Override PartName="/ppt/theme/theme1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theme/theme6.xml" ContentType="application/vnd.openxmlformats-officedocument.theme+xml"/>
  <Override PartName="/ppt/theme/theme7.xml" ContentType="application/vnd.openxmlformats-officedocument.theme+xml"/>
  <Override PartName="/ppt/theme/theme8.xml" ContentType="application/vnd.openxmlformats-officedocument.theme+xml"/>
  <Override PartName="/ppt/theme/theme9.xml" ContentType="application/vnd.openxmlformats-officedocument.theme+xml"/>
  <Override PartName="/ppt/theme/theme10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1.xml" ContentType="application/vnd.openxmlformats-officedocument.presentationml.slideLayout+xml"/>
  <Override PartName="/ppt/_rels/presentation.xml.rels" ContentType="application/vnd.openxmlformats-package.relationships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media/image1.png" ContentType="image/png"/>
  <Override PartName="/ppt/slides/slide1.xml" ContentType="application/vnd.openxmlformats-officedocument.presentationml.slide+xml"/>
  <Override PartName="/ppt/slides/_rels/slide5.xml.rels" ContentType="application/vnd.openxmlformats-package.relationships+xml"/>
  <Override PartName="/ppt/slides/_rels/slide4.xml.rels" ContentType="application/vnd.openxmlformats-package.relationships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Slides/_rels/notesSlide5.xml.rels" ContentType="application/vnd.openxmlformats-package.relationships+xml"/>
  <Override PartName="/ppt/notesSlides/_rels/notesSlide3.xml.rels" ContentType="application/vnd.openxmlformats-package.relationships+xml"/>
  <Override PartName="/ppt/notesSlides/_rels/notesSlide2.xml.rels" ContentType="application/vnd.openxmlformats-package.relationships+xml"/>
  <Override PartName="/ppt/notesSlides/_rels/notesSlide1.xml.rels" ContentType="application/vnd.openxmlformats-package.relationship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5.xml" ContentType="application/vnd.openxmlformats-officedocument.presentationml.notes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50" r:id="rId3"/>
    <p:sldMasterId id="2147483652" r:id="rId4"/>
    <p:sldMasterId id="2147483654" r:id="rId5"/>
    <p:sldMasterId id="2147483663" r:id="rId6"/>
    <p:sldMasterId id="2147483665" r:id="rId7"/>
    <p:sldMasterId id="2147483667" r:id="rId8"/>
    <p:sldMasterId id="2147483669" r:id="rId9"/>
    <p:sldMasterId id="2147483671" r:id="rId10"/>
    <p:sldMasterId id="2147483673" r:id="rId11"/>
    <p:sldMasterId id="2147483675" r:id="rId12"/>
  </p:sldMasterIdLst>
  <p:notesMasterIdLst>
    <p:notesMasterId r:id="rId13"/>
  </p:notesMasterIdLst>
  <p:sldIdLst>
    <p:sldId id="256" r:id="rId14"/>
    <p:sldId id="257" r:id="rId15"/>
    <p:sldId id="258" r:id="rId16"/>
    <p:sldId id="259" r:id="rId17"/>
    <p:sldId id="260" r:id="rId18"/>
  </p:sldIdLst>
  <p:sldSz cx="12192000" cy="6858000"/>
  <p:notesSz cx="6858000" cy="9144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Master" Target="slideMasters/slideMaster3.xml"/><Relationship Id="rId5" Type="http://schemas.openxmlformats.org/officeDocument/2006/relationships/slideMaster" Target="slideMasters/slideMaster4.xml"/><Relationship Id="rId6" Type="http://schemas.openxmlformats.org/officeDocument/2006/relationships/slideMaster" Target="slideMasters/slideMaster5.xml"/><Relationship Id="rId7" Type="http://schemas.openxmlformats.org/officeDocument/2006/relationships/slideMaster" Target="slideMasters/slideMaster6.xml"/><Relationship Id="rId8" Type="http://schemas.openxmlformats.org/officeDocument/2006/relationships/slideMaster" Target="slideMasters/slideMaster7.xml"/><Relationship Id="rId9" Type="http://schemas.openxmlformats.org/officeDocument/2006/relationships/slideMaster" Target="slideMasters/slideMaster8.xml"/><Relationship Id="rId10" Type="http://schemas.openxmlformats.org/officeDocument/2006/relationships/slideMaster" Target="slideMasters/slideMaster9.xml"/><Relationship Id="rId11" Type="http://schemas.openxmlformats.org/officeDocument/2006/relationships/slideMaster" Target="slideMasters/slideMaster10.xml"/><Relationship Id="rId12" Type="http://schemas.openxmlformats.org/officeDocument/2006/relationships/slideMaster" Target="slideMasters/slideMaster11.xml"/><Relationship Id="rId13" Type="http://schemas.openxmlformats.org/officeDocument/2006/relationships/notesMaster" Target="notesMasters/notesMaster1.xml"/><Relationship Id="rId14" Type="http://schemas.openxmlformats.org/officeDocument/2006/relationships/slide" Target="slides/slide1.xml"/><Relationship Id="rId15" Type="http://schemas.openxmlformats.org/officeDocument/2006/relationships/slide" Target="slides/slide2.xml"/><Relationship Id="rId16" Type="http://schemas.openxmlformats.org/officeDocument/2006/relationships/slide" Target="slides/slide3.xml"/><Relationship Id="rId17" Type="http://schemas.openxmlformats.org/officeDocument/2006/relationships/slide" Target="slides/slide4.xml"/><Relationship Id="rId18" Type="http://schemas.openxmlformats.org/officeDocument/2006/relationships/slide" Target="slides/slide5.xml"/><Relationship Id="rId19" Type="http://schemas.openxmlformats.org/officeDocument/2006/relationships/presProps" Target="presProps.xml"/>
</Relationships>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1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PlaceHolder 1"/>
          <p:cNvSpPr>
            <a:spLocks noGrp="1"/>
          </p:cNvSpPr>
          <p:nvPr>
            <p:ph type="sldImg"/>
          </p:nvPr>
        </p:nvSpPr>
        <p:spPr>
          <a:xfrm>
            <a:off x="0" y="764280"/>
            <a:ext cx="0" cy="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r>
              <a: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move the slide</a:t>
            </a: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74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indent="0">
              <a:buNone/>
            </a:pPr>
            <a:r>
              <a:rPr b="0" lang="en-US" sz="20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Click to edit the notes format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75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p>
            <a:pPr indent="0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76" name="PlaceHolder 4"/>
          <p:cNvSpPr>
            <a:spLocks noGrp="1"/>
          </p:cNvSpPr>
          <p:nvPr>
            <p:ph type="dt" idx="34"/>
          </p:nvPr>
        </p:nvSpPr>
        <p:spPr>
          <a:xfrm>
            <a:off x="439920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77" name="PlaceHolder 5"/>
          <p:cNvSpPr>
            <a:spLocks noGrp="1"/>
          </p:cNvSpPr>
          <p:nvPr>
            <p:ph type="ftr" idx="35"/>
          </p:nvPr>
        </p:nvSpPr>
        <p:spPr>
          <a:xfrm>
            <a:off x="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78" name="PlaceHolder 6"/>
          <p:cNvSpPr>
            <a:spLocks noGrp="1"/>
          </p:cNvSpPr>
          <p:nvPr>
            <p:ph type="sldNum" idx="36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b">
            <a:noAutofit/>
          </a:bodyPr>
          <a:lstStyle>
            <a:lvl1pPr indent="0" algn="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buNone/>
            </a:pPr>
            <a:fld id="{8A013A14-C763-4D5C-9311-4372F06FB899}" type="slidenum"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1</a:t>
            </a:fld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_rels/notesSlide2.xml.rels><?xml version="1.0" encoding="UTF-8"?>
<Relationships xmlns="http://schemas.openxmlformats.org/package/2006/relationships"><Relationship Id="rId1" Type="http://schemas.openxmlformats.org/officeDocument/2006/relationships/slide" Target="../slides/slide2.xml"/><Relationship Id="rId2" Type="http://schemas.openxmlformats.org/officeDocument/2006/relationships/notesMaster" Target="../notesMasters/notesMaster1.xml"/>
</Relationships>
</file>

<file path=ppt/notesSlides/_rels/notesSlide3.xml.rels><?xml version="1.0" encoding="UTF-8"?>
<Relationships xmlns="http://schemas.openxmlformats.org/package/2006/relationships"><Relationship Id="rId1" Type="http://schemas.openxmlformats.org/officeDocument/2006/relationships/slide" Target="../slides/slide3.xml"/><Relationship Id="rId2" Type="http://schemas.openxmlformats.org/officeDocument/2006/relationships/notesMaster" Target="../notesMasters/notesMaster1.xml"/>
</Relationships>
</file>

<file path=ppt/notesSlides/_rels/notesSlide5.xml.rels><?xml version="1.0" encoding="UTF-8"?>
<Relationships xmlns="http://schemas.openxmlformats.org/package/2006/relationships"><Relationship Id="rId1" Type="http://schemas.openxmlformats.org/officeDocument/2006/relationships/slide" Target="../slides/slide5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PlaceHolder 1"/>
          <p:cNvSpPr>
            <a:spLocks noGrp="1"/>
          </p:cNvSpPr>
          <p:nvPr>
            <p:ph type="sldImg"/>
          </p:nvPr>
        </p:nvSpPr>
        <p:spPr>
          <a:xfrm>
            <a:off x="685800" y="1143000"/>
            <a:ext cx="5486040" cy="3085920"/>
          </a:xfrm>
          <a:prstGeom prst="rect">
            <a:avLst/>
          </a:prstGeom>
          <a:ln w="0">
            <a:noFill/>
          </a:ln>
        </p:spPr>
      </p:sp>
      <p:sp>
        <p:nvSpPr>
          <p:cNvPr id="183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>
              <a:buNone/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84" name="PlaceHolder 3"/>
          <p:cNvSpPr>
            <a:spLocks noGrp="1"/>
          </p:cNvSpPr>
          <p:nvPr>
            <p:ph type="sldNum" idx="37"/>
          </p:nvPr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EC17D3B0-F36C-4C42-A414-98FEF78232E7}" type="slidenum">
              <a: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&lt;number&gt;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</p:notes>
</file>

<file path=ppt/notesSlides/notesSlide2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PlaceHolder 1"/>
          <p:cNvSpPr>
            <a:spLocks noGrp="1"/>
          </p:cNvSpPr>
          <p:nvPr>
            <p:ph type="sldImg"/>
          </p:nvPr>
        </p:nvSpPr>
        <p:spPr>
          <a:xfrm>
            <a:off x="685800" y="1143000"/>
            <a:ext cx="5486040" cy="3085920"/>
          </a:xfrm>
          <a:prstGeom prst="rect">
            <a:avLst/>
          </a:prstGeom>
          <a:ln w="0">
            <a:noFill/>
          </a:ln>
        </p:spPr>
      </p:sp>
      <p:sp>
        <p:nvSpPr>
          <p:cNvPr id="186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>
              <a:buNone/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87" name="PlaceHolder 3"/>
          <p:cNvSpPr>
            <a:spLocks noGrp="1"/>
          </p:cNvSpPr>
          <p:nvPr>
            <p:ph type="sldNum" idx="38"/>
          </p:nvPr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B6D1F924-D19F-4066-8619-1CAA9895A289}" type="slidenum">
              <a: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&lt;number&gt;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</p:notes>
</file>

<file path=ppt/notesSlides/notesSlide3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PlaceHolder 1"/>
          <p:cNvSpPr>
            <a:spLocks noGrp="1"/>
          </p:cNvSpPr>
          <p:nvPr>
            <p:ph type="sldImg"/>
          </p:nvPr>
        </p:nvSpPr>
        <p:spPr>
          <a:xfrm>
            <a:off x="685800" y="1143000"/>
            <a:ext cx="5486040" cy="3085920"/>
          </a:xfrm>
          <a:prstGeom prst="rect">
            <a:avLst/>
          </a:prstGeom>
          <a:ln w="0">
            <a:noFill/>
          </a:ln>
        </p:spPr>
      </p:sp>
      <p:sp>
        <p:nvSpPr>
          <p:cNvPr id="189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>
              <a:buNone/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90" name="PlaceHolder 3"/>
          <p:cNvSpPr>
            <a:spLocks noGrp="1"/>
          </p:cNvSpPr>
          <p:nvPr>
            <p:ph type="sldNum" idx="39"/>
          </p:nvPr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84CE8912-6637-4B08-8807-BE5599603120}" type="slidenum">
              <a: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&lt;number&gt;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</p:notes>
</file>

<file path=ppt/notesSlides/notesSlide5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PlaceHolder 1"/>
          <p:cNvSpPr>
            <a:spLocks noGrp="1"/>
          </p:cNvSpPr>
          <p:nvPr>
            <p:ph type="sldImg"/>
          </p:nvPr>
        </p:nvSpPr>
        <p:spPr>
          <a:xfrm>
            <a:off x="685800" y="1143000"/>
            <a:ext cx="5486040" cy="3085920"/>
          </a:xfrm>
          <a:prstGeom prst="rect">
            <a:avLst/>
          </a:prstGeom>
          <a:ln w="0">
            <a:noFill/>
          </a:ln>
        </p:spPr>
      </p:sp>
      <p:sp>
        <p:nvSpPr>
          <p:cNvPr id="192" name="PlaceHolder 2"/>
          <p:cNvSpPr>
            <a:spLocks noGrp="1"/>
          </p:cNvSpPr>
          <p:nvPr>
            <p:ph type="body"/>
          </p:nvPr>
        </p:nvSpPr>
        <p:spPr>
          <a:xfrm>
            <a:off x="685800" y="4400640"/>
            <a:ext cx="5486040" cy="360000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>
              <a:buNone/>
            </a:pP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93" name="PlaceHolder 3"/>
          <p:cNvSpPr>
            <a:spLocks noGrp="1"/>
          </p:cNvSpPr>
          <p:nvPr>
            <p:ph type="sldNum" idx="40"/>
          </p:nvPr>
        </p:nvSpPr>
        <p:spPr>
          <a:xfrm>
            <a:off x="3884760" y="8685360"/>
            <a:ext cx="2971440" cy="4582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lstStyle>
            <a:lvl1pPr indent="0" algn="r">
              <a:lnSpc>
                <a:spcPct val="100000"/>
              </a:lnSpc>
              <a:buNone/>
              <a:def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</a:pPr>
            <a:fld id="{82F27184-D5CF-45FB-A787-181323193CA2}" type="slidenum">
              <a:rPr b="0" lang="en-SE" sz="1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&lt;number&gt;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5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6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7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8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9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0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4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subTitle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31A4E45B-F451-431D-BAF6-3CC6A53252B8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 type="subTitle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 algn="ctr">
              <a:buNone/>
            </a:pP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ACAE2719-BD91-47AF-A56D-2FE9842D0DFC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0B493111-9457-4D3B-8E37-1F4CFA356501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4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5"/>
          </p:nvPr>
        </p:nvSpPr>
        <p:spPr/>
        <p:txBody>
          <a:bodyPr/>
          <a:p>
            <a:fld id="{18B52A23-1D08-4351-A70A-DEF2568485BC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3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/>
          </p:nvPr>
        </p:nvSpPr>
        <p:spPr>
          <a:xfrm>
            <a:off x="838080" y="1825560"/>
            <a:ext cx="5131080" cy="43509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44" name="PlaceHolder 3"/>
          <p:cNvSpPr>
            <a:spLocks noGrp="1"/>
          </p:cNvSpPr>
          <p:nvPr>
            <p:ph/>
          </p:nvPr>
        </p:nvSpPr>
        <p:spPr>
          <a:xfrm>
            <a:off x="6226200" y="1825560"/>
            <a:ext cx="5131080" cy="43509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7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18"/>
          </p:nvPr>
        </p:nvSpPr>
        <p:spPr/>
        <p:txBody>
          <a:bodyPr/>
          <a:p>
            <a:fld id="{3EAA4517-DB06-4D42-A07D-4C5633B7EF57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6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0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1"/>
          </p:nvPr>
        </p:nvSpPr>
        <p:spPr/>
        <p:txBody>
          <a:bodyPr/>
          <a:p>
            <a:fld id="{A2F99CFB-59F8-42B3-96CD-6BA2A189ABC2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9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3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4"/>
          </p:nvPr>
        </p:nvSpPr>
        <p:spPr/>
        <p:txBody>
          <a:bodyPr/>
          <a:p>
            <a:fld id="{24356CF3-EEC2-4358-BA23-D2481FF16AF9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22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6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7"/>
          </p:nvPr>
        </p:nvSpPr>
        <p:spPr/>
        <p:txBody>
          <a:bodyPr/>
          <a:p>
            <a:fld id="{9FB9F152-2878-4EAA-87B7-1441515763C0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5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9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0"/>
          </p:nvPr>
        </p:nvSpPr>
        <p:spPr/>
        <p:txBody>
          <a:bodyPr/>
          <a:p>
            <a:fld id="{35B19D33-096C-44E9-985B-B00151E4E6BD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28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3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3"/>
          </p:nvPr>
        </p:nvSpPr>
        <p:spPr/>
        <p:txBody>
          <a:bodyPr/>
          <a:p>
            <a:fld id="{56D27E70-9607-40F9-9D2B-732C90AB1361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31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5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6"/>
          </p:nvPr>
        </p:nvSpPr>
        <p:spPr/>
        <p:txBody>
          <a:bodyPr/>
          <a:p>
            <a:fld id="{0C068438-2E74-45AD-93F8-4E85BA92BCD2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4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8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9"/>
          </p:nvPr>
        </p:nvSpPr>
        <p:spPr/>
        <p:txBody>
          <a:bodyPr/>
          <a:p>
            <a:fld id="{5C98954A-CB70-4D96-8CC5-724A9CCA739F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7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5834D2A9-6EB2-498A-A6E8-924B47AF7F53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C4E2AFD0-7D86-45E5-A845-D4FDEA0EAF38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/>
          </p:nvPr>
        </p:nvSpPr>
        <p:spPr>
          <a:xfrm>
            <a:off x="838080" y="1825560"/>
            <a:ext cx="5131080" cy="43509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/>
          </p:nvPr>
        </p:nvSpPr>
        <p:spPr>
          <a:xfrm>
            <a:off x="6226200" y="1825560"/>
            <a:ext cx="5131080" cy="43509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lnSpc>
                <a:spcPct val="90000"/>
              </a:lnSpc>
              <a:spcBef>
                <a:spcPts val="1417"/>
              </a:spcBef>
              <a:buNone/>
            </a:pP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0485BBC0-C754-4609-9F45-03B653855F77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spAutoFit/>
          </a:bodyPr>
          <a:p>
            <a:pPr indent="0">
              <a:buNone/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0DA46736-9C40-42C7-B929-C22CE712785C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itleAndTx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5789530E-0EAC-449F-B914-1628B71BFBE8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vertTx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12"/>
          </p:nvPr>
        </p:nvSpPr>
        <p:spPr/>
        <p:txBody>
          <a:bodyPr/>
          <a:p>
            <a:fld id="{6D87AD1C-1C55-48AA-A3FB-55115E83AF16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0"/>
          </p:nvPr>
        </p:nvSpPr>
        <p:spPr/>
        <p:txBody>
          <a:bodyPr/>
          <a:p>
            <a:r>
              <a:rPr lang="en-US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_rels/slideMaster10.xml.rels><?xml version="1.0" encoding="UTF-8"?>
<Relationships xmlns="http://schemas.openxmlformats.org/package/2006/relationships"><Relationship Id="rId1" Type="http://schemas.openxmlformats.org/officeDocument/2006/relationships/theme" Target="../theme/theme10.xml"/><Relationship Id="rId2" Type="http://schemas.openxmlformats.org/officeDocument/2006/relationships/slideLayout" Target="../slideLayouts/slideLayout17.xml"/>
</Relationships>
</file>

<file path=ppt/slideMasters/_rels/slideMaster11.xml.rels><?xml version="1.0" encoding="UTF-8"?>
<Relationships xmlns="http://schemas.openxmlformats.org/package/2006/relationships"><Relationship Id="rId1" Type="http://schemas.openxmlformats.org/officeDocument/2006/relationships/theme" Target="../theme/theme11.xml"/><Relationship Id="rId2" Type="http://schemas.openxmlformats.org/officeDocument/2006/relationships/slideLayout" Target="../slideLayouts/slideLayout18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2.xml"/>
</Relationships>
</file>

<file path=ppt/slideMasters/_rels/slideMaster3.xml.rels><?xml version="1.0" encoding="UTF-8"?>
<Relationships xmlns="http://schemas.openxmlformats.org/package/2006/relationships"><Relationship Id="rId1" Type="http://schemas.openxmlformats.org/officeDocument/2006/relationships/theme" Target="../theme/theme3.xml"/><Relationship Id="rId2" Type="http://schemas.openxmlformats.org/officeDocument/2006/relationships/slideLayout" Target="../slideLayouts/slideLayout3.xml"/>
</Relationships>
</file>

<file path=ppt/slideMasters/_rels/slideMaster4.xml.rels><?xml version="1.0" encoding="UTF-8"?>
<Relationships xmlns="http://schemas.openxmlformats.org/package/2006/relationships"><Relationship Id="rId1" Type="http://schemas.openxmlformats.org/officeDocument/2006/relationships/theme" Target="../theme/theme4.xml"/><Relationship Id="rId2" Type="http://schemas.openxmlformats.org/officeDocument/2006/relationships/slideLayout" Target="../slideLayouts/slideLayout4.xml"/><Relationship Id="rId3" Type="http://schemas.openxmlformats.org/officeDocument/2006/relationships/slideLayout" Target="../slideLayouts/slideLayout5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slideLayout" Target="../slideLayouts/slideLayout8.xml"/><Relationship Id="rId7" Type="http://schemas.openxmlformats.org/officeDocument/2006/relationships/slideLayout" Target="../slideLayouts/slideLayout9.xml"/><Relationship Id="rId8" Type="http://schemas.openxmlformats.org/officeDocument/2006/relationships/slideLayout" Target="../slideLayouts/slideLayout10.xml"/><Relationship Id="rId9" Type="http://schemas.openxmlformats.org/officeDocument/2006/relationships/slideLayout" Target="../slideLayouts/slideLayout11.xml"/>
</Relationships>
</file>

<file path=ppt/slideMasters/_rels/slideMaster5.xml.rels><?xml version="1.0" encoding="UTF-8"?>
<Relationships xmlns="http://schemas.openxmlformats.org/package/2006/relationships"><Relationship Id="rId1" Type="http://schemas.openxmlformats.org/officeDocument/2006/relationships/theme" Target="../theme/theme5.xml"/><Relationship Id="rId2" Type="http://schemas.openxmlformats.org/officeDocument/2006/relationships/slideLayout" Target="../slideLayouts/slideLayout12.xml"/>
</Relationships>
</file>

<file path=ppt/slideMasters/_rels/slideMaster6.xml.rels><?xml version="1.0" encoding="UTF-8"?>
<Relationships xmlns="http://schemas.openxmlformats.org/package/2006/relationships"><Relationship Id="rId1" Type="http://schemas.openxmlformats.org/officeDocument/2006/relationships/theme" Target="../theme/theme6.xml"/><Relationship Id="rId2" Type="http://schemas.openxmlformats.org/officeDocument/2006/relationships/slideLayout" Target="../slideLayouts/slideLayout13.xml"/>
</Relationships>
</file>

<file path=ppt/slideMasters/_rels/slideMaster7.xml.rels><?xml version="1.0" encoding="UTF-8"?>
<Relationships xmlns="http://schemas.openxmlformats.org/package/2006/relationships"><Relationship Id="rId1" Type="http://schemas.openxmlformats.org/officeDocument/2006/relationships/theme" Target="../theme/theme7.xml"/><Relationship Id="rId2" Type="http://schemas.openxmlformats.org/officeDocument/2006/relationships/slideLayout" Target="../slideLayouts/slideLayout14.xml"/>
</Relationships>
</file>

<file path=ppt/slideMasters/_rels/slideMaster8.xml.rels><?xml version="1.0" encoding="UTF-8"?>
<Relationships xmlns="http://schemas.openxmlformats.org/package/2006/relationships"><Relationship Id="rId1" Type="http://schemas.openxmlformats.org/officeDocument/2006/relationships/theme" Target="../theme/theme8.xml"/><Relationship Id="rId2" Type="http://schemas.openxmlformats.org/officeDocument/2006/relationships/slideLayout" Target="../slideLayouts/slideLayout15.xml"/>
</Relationships>
</file>

<file path=ppt/slideMasters/_rels/slideMaster9.xml.rels><?xml version="1.0" encoding="UTF-8"?>
<Relationships xmlns="http://schemas.openxmlformats.org/package/2006/relationships"><Relationship Id="rId1" Type="http://schemas.openxmlformats.org/officeDocument/2006/relationships/theme" Target="../theme/theme9.xml"/><Relationship Id="rId2" Type="http://schemas.openxmlformats.org/officeDocument/2006/relationships/slideLayout" Target="../slideLayouts/slideLayout16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algn="ctr" defTabSz="914400">
              <a:lnSpc>
                <a:spcPct val="90000"/>
              </a:lnSpc>
              <a:buNone/>
            </a:pP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li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k 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t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o 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e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d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it 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M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a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s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t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e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r 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ti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tl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e 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s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t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y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l</a:t>
            </a: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e</a:t>
            </a:r>
            <a:endParaRPr b="0" lang="en-SE" sz="6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 idx="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&lt;date/time&gt;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 idx="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 idx="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4061F2A1-2948-4D7C-96BE-B94A2197F72E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&lt;number&gt;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Masters/slideMaster10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920" cy="15998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GB" sz="32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SE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840" cy="4873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920" cy="3811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GB" sz="16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16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64" name="PlaceHolder 4"/>
          <p:cNvSpPr>
            <a:spLocks noGrp="1"/>
          </p:cNvSpPr>
          <p:nvPr>
            <p:ph type="dt" idx="28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5" name="PlaceHolder 5"/>
          <p:cNvSpPr>
            <a:spLocks noGrp="1"/>
          </p:cNvSpPr>
          <p:nvPr>
            <p:ph type="ftr" idx="29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6" name="PlaceHolder 6"/>
          <p:cNvSpPr>
            <a:spLocks noGrp="1"/>
          </p:cNvSpPr>
          <p:nvPr>
            <p:ph type="sldNum" idx="30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33D81417-A975-4725-B2B2-29EAD92BE494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4" r:id="rId2"/>
  </p:sldLayoutIdLst>
</p:sldMaster>
</file>

<file path=ppt/slideMasters/slideMaster1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title"/>
          </p:nvPr>
        </p:nvSpPr>
        <p:spPr>
          <a:xfrm>
            <a:off x="839880" y="457200"/>
            <a:ext cx="3931920" cy="15998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GB" sz="32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SE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68" name="PlaceHolder 2"/>
          <p:cNvSpPr>
            <a:spLocks noGrp="1"/>
          </p:cNvSpPr>
          <p:nvPr>
            <p:ph type="body"/>
          </p:nvPr>
        </p:nvSpPr>
        <p:spPr>
          <a:xfrm>
            <a:off x="5183280" y="987480"/>
            <a:ext cx="6171840" cy="487332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t">
            <a:noAutofit/>
          </a:bodyPr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SE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the outline text format</a:t>
            </a:r>
            <a:endParaRPr b="0" lang="en-SE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432000" indent="-216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Outline Level</a:t>
            </a:r>
            <a:endParaRPr b="0" lang="en-US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648000" indent="-216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Outline Level</a:t>
            </a:r>
            <a:endParaRPr b="0" lang="en-US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864000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Outline Level</a:t>
            </a:r>
            <a:endParaRPr b="0" lang="en-US" sz="32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108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Fifth Outline Level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5" marL="1296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Sixth Outline Level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  <a:p>
            <a:pPr lvl="6" marL="151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Seventh Outline Level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9" name="PlaceHolder 3"/>
          <p:cNvSpPr>
            <a:spLocks noGrp="1"/>
          </p:cNvSpPr>
          <p:nvPr>
            <p:ph type="body"/>
          </p:nvPr>
        </p:nvSpPr>
        <p:spPr>
          <a:xfrm>
            <a:off x="839880" y="2057400"/>
            <a:ext cx="3931920" cy="381132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GB" sz="16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16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70" name="PlaceHolder 4"/>
          <p:cNvSpPr>
            <a:spLocks noGrp="1"/>
          </p:cNvSpPr>
          <p:nvPr>
            <p:ph type="dt" idx="31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71" name="PlaceHolder 5"/>
          <p:cNvSpPr>
            <a:spLocks noGrp="1"/>
          </p:cNvSpPr>
          <p:nvPr>
            <p:ph type="ftr" idx="32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72" name="PlaceHolder 6"/>
          <p:cNvSpPr>
            <a:spLocks noGrp="1"/>
          </p:cNvSpPr>
          <p:nvPr>
            <p:ph type="sldNum" idx="33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AF0183EE-5E42-4183-B58B-240B5E0D6E9D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6" r:id="rId2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SE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dt" idx="4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9" name="PlaceHolder 4"/>
          <p:cNvSpPr>
            <a:spLocks noGrp="1"/>
          </p:cNvSpPr>
          <p:nvPr>
            <p:ph type="ftr" idx="5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0" name="PlaceHolder 5"/>
          <p:cNvSpPr>
            <a:spLocks noGrp="1"/>
          </p:cNvSpPr>
          <p:nvPr>
            <p:ph type="sldNum" idx="6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BF80C919-E884-4697-BD43-BCB440C3A662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2"/>
  </p:sldLayoutIdLst>
</p:sldMaster>
</file>

<file path=ppt/slideMasters/slideMaster3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8724960" y="365040"/>
            <a:ext cx="2628720" cy="58114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 vert="eaVert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SE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838080" y="365040"/>
            <a:ext cx="7733880" cy="58114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 vert="eaVer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dt" idx="7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ftr" idx="8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5" name="PlaceHolder 5"/>
          <p:cNvSpPr>
            <a:spLocks noGrp="1"/>
          </p:cNvSpPr>
          <p:nvPr>
            <p:ph type="sldNum" idx="9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A2D36B17-801B-4F52-BA4C-B46311295ADD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3" r:id="rId2"/>
  </p:sldLayoutIdLst>
</p:sldMaster>
</file>

<file path=ppt/slideMasters/slideMaster4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SE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7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8" name="PlaceHolder 3"/>
          <p:cNvSpPr>
            <a:spLocks noGrp="1"/>
          </p:cNvSpPr>
          <p:nvPr>
            <p:ph type="dt" idx="10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19" name="PlaceHolder 4"/>
          <p:cNvSpPr>
            <a:spLocks noGrp="1"/>
          </p:cNvSpPr>
          <p:nvPr>
            <p:ph type="ftr" idx="11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20" name="PlaceHolder 5"/>
          <p:cNvSpPr>
            <a:spLocks noGrp="1"/>
          </p:cNvSpPr>
          <p:nvPr>
            <p:ph type="sldNum" idx="12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848467CB-A41F-4E6D-892D-4482011C6D69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2"/>
    <p:sldLayoutId id="2147483656" r:id="rId3"/>
    <p:sldLayoutId id="2147483657" r:id="rId4"/>
    <p:sldLayoutId id="2147483658" r:id="rId5"/>
    <p:sldLayoutId id="2147483659" r:id="rId6"/>
    <p:sldLayoutId id="2147483660" r:id="rId7"/>
    <p:sldLayoutId id="2147483661" r:id="rId8"/>
    <p:sldLayoutId id="2147483662" r:id="rId9"/>
  </p:sldLayoutIdLst>
</p:sldMaster>
</file>

<file path=ppt/slideMasters/slideMaster5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831960" y="1709640"/>
            <a:ext cx="10515240" cy="28522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GB" sz="60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SE" sz="6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831960" y="4589640"/>
            <a:ext cx="10515240" cy="14997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0" lang="en-GB" sz="24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dt" idx="13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ftr" idx="14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sldNum" idx="15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B8E29553-D9CE-4FC0-9E1F-58975C77F011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4" r:id="rId2"/>
  </p:sldLayoutIdLst>
</p:sldMaster>
</file>

<file path=ppt/slideMasters/slideMaster6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SE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37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8112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8" name="PlaceHolder 3"/>
          <p:cNvSpPr>
            <a:spLocks noGrp="1"/>
          </p:cNvSpPr>
          <p:nvPr>
            <p:ph type="body"/>
          </p:nvPr>
        </p:nvSpPr>
        <p:spPr>
          <a:xfrm>
            <a:off x="6172200" y="1825560"/>
            <a:ext cx="5181120" cy="43509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39" name="PlaceHolder 4"/>
          <p:cNvSpPr>
            <a:spLocks noGrp="1"/>
          </p:cNvSpPr>
          <p:nvPr>
            <p:ph type="dt" idx="16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0" name="PlaceHolder 5"/>
          <p:cNvSpPr>
            <a:spLocks noGrp="1"/>
          </p:cNvSpPr>
          <p:nvPr>
            <p:ph type="ftr" idx="17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1" name="PlaceHolder 6"/>
          <p:cNvSpPr>
            <a:spLocks noGrp="1"/>
          </p:cNvSpPr>
          <p:nvPr>
            <p:ph type="sldNum" idx="18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723B0ED8-C5B2-4D62-8033-BA7FC3BA016B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6" r:id="rId2"/>
  </p:sldLayoutIdLst>
</p:sldMaster>
</file>

<file path=ppt/slideMasters/slideMaster7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PlaceHolder 1"/>
          <p:cNvSpPr>
            <a:spLocks noGrp="1"/>
          </p:cNvSpPr>
          <p:nvPr>
            <p:ph type="title"/>
          </p:nvPr>
        </p:nvSpPr>
        <p:spPr>
          <a:xfrm>
            <a:off x="8398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</a:t>
            </a: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edit </a:t>
            </a: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Master </a:t>
            </a: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title style</a:t>
            </a:r>
            <a:endParaRPr b="0" lang="en-SE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46" name="PlaceHolder 2"/>
          <p:cNvSpPr>
            <a:spLocks noGrp="1"/>
          </p:cNvSpPr>
          <p:nvPr>
            <p:ph type="body"/>
          </p:nvPr>
        </p:nvSpPr>
        <p:spPr>
          <a:xfrm>
            <a:off x="839880" y="1681200"/>
            <a:ext cx="5157360" cy="823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1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47" name="PlaceHolder 3"/>
          <p:cNvSpPr>
            <a:spLocks noGrp="1"/>
          </p:cNvSpPr>
          <p:nvPr>
            <p:ph type="body"/>
          </p:nvPr>
        </p:nvSpPr>
        <p:spPr>
          <a:xfrm>
            <a:off x="839880" y="2505240"/>
            <a:ext cx="5157360" cy="36842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48" name="PlaceHolder 4"/>
          <p:cNvSpPr>
            <a:spLocks noGrp="1"/>
          </p:cNvSpPr>
          <p:nvPr>
            <p:ph type="body"/>
          </p:nvPr>
        </p:nvSpPr>
        <p:spPr>
          <a:xfrm>
            <a:off x="6172200" y="1681200"/>
            <a:ext cx="5182920" cy="823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b">
            <a:noAutofit/>
          </a:bodyPr>
          <a:p>
            <a:pPr indent="0" defTabSz="914400">
              <a:lnSpc>
                <a:spcPct val="90000"/>
              </a:lnSpc>
              <a:spcBef>
                <a:spcPts val="1001"/>
              </a:spcBef>
              <a:buNone/>
              <a:tabLst>
                <a:tab algn="l" pos="0"/>
              </a:tabLst>
            </a:pPr>
            <a:r>
              <a:rPr b="1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49" name="PlaceHolder 5"/>
          <p:cNvSpPr>
            <a:spLocks noGrp="1"/>
          </p:cNvSpPr>
          <p:nvPr>
            <p:ph type="body"/>
          </p:nvPr>
        </p:nvSpPr>
        <p:spPr>
          <a:xfrm>
            <a:off x="6172200" y="2505240"/>
            <a:ext cx="5182920" cy="368424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t">
            <a:noAutofit/>
          </a:bodyPr>
          <a:p>
            <a:pPr marL="228600" indent="-228600" defTabSz="91440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Click to edit Master text styles</a:t>
            </a:r>
            <a:endParaRPr b="0" lang="en-SE" sz="2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1" marL="6858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4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Second level</a:t>
            </a:r>
            <a:endParaRPr b="0" lang="en-US" sz="2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2" marL="11430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20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Third level</a:t>
            </a:r>
            <a:endParaRPr b="0" lang="en-US" sz="20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3" marL="16002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Fourth level</a:t>
            </a:r>
            <a:endParaRPr b="0" lang="en-US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  <a:p>
            <a:pPr lvl="4" marL="2057400" indent="-228600" defTabSz="91440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b="0" lang="en-GB" sz="1800" strike="noStrike" u="none">
                <a:solidFill>
                  <a:schemeClr val="dk1"/>
                </a:solidFill>
                <a:effectLst/>
                <a:uFillTx/>
                <a:latin typeface="Calibri"/>
              </a:rPr>
              <a:t>Fifth level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0" name="PlaceHolder 6"/>
          <p:cNvSpPr>
            <a:spLocks noGrp="1"/>
          </p:cNvSpPr>
          <p:nvPr>
            <p:ph type="dt" idx="19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1" name="PlaceHolder 7"/>
          <p:cNvSpPr>
            <a:spLocks noGrp="1"/>
          </p:cNvSpPr>
          <p:nvPr>
            <p:ph type="ftr" idx="20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2" name="PlaceHolder 8"/>
          <p:cNvSpPr>
            <a:spLocks noGrp="1"/>
          </p:cNvSpPr>
          <p:nvPr>
            <p:ph type="sldNum" idx="21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B570D1B8-0827-4792-BFC5-C949E45125DC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8" r:id="rId2"/>
  </p:sldLayoutIdLst>
</p:sldMaster>
</file>

<file path=ppt/slideMasters/slideMaster8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p>
            <a:pPr indent="0" defTabSz="914400">
              <a:lnSpc>
                <a:spcPct val="90000"/>
              </a:lnSpc>
              <a:buNone/>
            </a:pPr>
            <a:r>
              <a:rPr b="0" lang="en-GB" sz="4400" strike="noStrike" u="none">
                <a:solidFill>
                  <a:schemeClr val="dk1"/>
                </a:solidFill>
                <a:effectLst/>
                <a:uFillTx/>
                <a:latin typeface="Calibri Light"/>
              </a:rPr>
              <a:t>Click to edit Master title style</a:t>
            </a:r>
            <a:endParaRPr b="0" lang="en-SE" sz="44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dt" idx="22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ftr" idx="23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sldNum" idx="24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676BB861-65C6-4766-A141-D7544F741BEE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2"/>
  </p:sldLayoutIdLst>
</p:sldMaster>
</file>

<file path=ppt/slideMasters/slideMaster9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PlaceHolder 1"/>
          <p:cNvSpPr>
            <a:spLocks noGrp="1"/>
          </p:cNvSpPr>
          <p:nvPr>
            <p:ph type="dt" idx="25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defTabSz="914400">
              <a:lnSpc>
                <a:spcPct val="100000"/>
              </a:lnSpc>
              <a:buNone/>
            </a:pPr>
            <a:r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 </a:t>
            </a:r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9" name="PlaceHolder 2"/>
          <p:cNvSpPr>
            <a:spLocks noGrp="1"/>
          </p:cNvSpPr>
          <p:nvPr>
            <p:ph type="ftr" idx="26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ctr">
              <a:buNone/>
              <a:def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en-US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 </a:t>
            </a:r>
            <a:endParaRPr b="0" lang="en-US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0" name="PlaceHolder 3"/>
          <p:cNvSpPr>
            <a:spLocks noGrp="1"/>
          </p:cNvSpPr>
          <p:nvPr>
            <p:ph type="sldNum" idx="27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  <a:noFill/>
          <a:ln w="0">
            <a:noFill/>
          </a:ln>
        </p:spPr>
        <p:txBody>
          <a:bodyPr lIns="91440" rIns="91440" tIns="45720" bIns="45720" anchor="ctr">
            <a:noAutofit/>
          </a:bodyPr>
          <a:lstStyle>
            <a:lvl1pPr indent="0" algn="r" defTabSz="914400">
              <a:lnSpc>
                <a:spcPct val="100000"/>
              </a:lnSpc>
              <a:buNone/>
              <a:def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defRPr>
            </a:lvl1pPr>
          </a:lstStyle>
          <a:p>
            <a:pPr indent="0" algn="r" defTabSz="914400">
              <a:lnSpc>
                <a:spcPct val="100000"/>
              </a:lnSpc>
              <a:buNone/>
            </a:pPr>
            <a:fld id="{BE48ABEF-237A-4CAC-A50D-1AB032DD767B}" type="slidenum">
              <a:rPr b="0" lang="en-SE" sz="1200" strike="noStrike" u="none">
                <a:solidFill>
                  <a:schemeClr val="dk1">
                    <a:tint val="75000"/>
                  </a:schemeClr>
                </a:solidFill>
                <a:effectLst/>
                <a:uFillTx/>
                <a:latin typeface="Calibri"/>
              </a:rPr>
              <a:t>1</a:t>
            </a:fld>
            <a:endParaRPr b="0" lang="en-US" sz="12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1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5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"/>
          <p:cNvSpPr/>
          <p:nvPr/>
        </p:nvSpPr>
        <p:spPr>
          <a:xfrm>
            <a:off x="1599840" y="1937160"/>
            <a:ext cx="9089640" cy="4061160"/>
          </a:xfrm>
          <a:custGeom>
            <a:avLst/>
            <a:gdLst/>
            <a:ahLst/>
            <a:rect l="0" t="0" r="r" b="b"/>
            <a:pathLst>
              <a:path w="25249" h="11281">
                <a:moveTo>
                  <a:pt x="0" y="11281"/>
                </a:moveTo>
                <a:lnTo>
                  <a:pt x="552" y="11278"/>
                </a:lnTo>
                <a:lnTo>
                  <a:pt x="1138" y="11278"/>
                </a:lnTo>
                <a:lnTo>
                  <a:pt x="1728" y="11278"/>
                </a:lnTo>
                <a:lnTo>
                  <a:pt x="2314" y="11278"/>
                </a:lnTo>
                <a:lnTo>
                  <a:pt x="2903" y="11275"/>
                </a:lnTo>
                <a:lnTo>
                  <a:pt x="3492" y="11275"/>
                </a:lnTo>
                <a:lnTo>
                  <a:pt x="4078" y="11275"/>
                </a:lnTo>
                <a:lnTo>
                  <a:pt x="4668" y="11275"/>
                </a:lnTo>
                <a:lnTo>
                  <a:pt x="5254" y="11272"/>
                </a:lnTo>
                <a:lnTo>
                  <a:pt x="5843" y="11269"/>
                </a:lnTo>
                <a:lnTo>
                  <a:pt x="6432" y="11263"/>
                </a:lnTo>
                <a:lnTo>
                  <a:pt x="7019" y="11253"/>
                </a:lnTo>
                <a:lnTo>
                  <a:pt x="7608" y="11225"/>
                </a:lnTo>
                <a:lnTo>
                  <a:pt x="8194" y="11172"/>
                </a:lnTo>
                <a:lnTo>
                  <a:pt x="8783" y="11072"/>
                </a:lnTo>
                <a:lnTo>
                  <a:pt x="9373" y="10959"/>
                </a:lnTo>
                <a:lnTo>
                  <a:pt x="9959" y="10783"/>
                </a:lnTo>
                <a:lnTo>
                  <a:pt x="10548" y="10548"/>
                </a:lnTo>
                <a:lnTo>
                  <a:pt x="11134" y="10213"/>
                </a:lnTo>
                <a:lnTo>
                  <a:pt x="11724" y="10006"/>
                </a:lnTo>
                <a:lnTo>
                  <a:pt x="12313" y="9614"/>
                </a:lnTo>
                <a:lnTo>
                  <a:pt x="12899" y="9348"/>
                </a:lnTo>
                <a:lnTo>
                  <a:pt x="13488" y="9050"/>
                </a:lnTo>
                <a:lnTo>
                  <a:pt x="14074" y="8808"/>
                </a:lnTo>
                <a:lnTo>
                  <a:pt x="14664" y="8554"/>
                </a:lnTo>
                <a:lnTo>
                  <a:pt x="15253" y="8081"/>
                </a:lnTo>
                <a:lnTo>
                  <a:pt x="15839" y="7667"/>
                </a:lnTo>
                <a:lnTo>
                  <a:pt x="16428" y="7272"/>
                </a:lnTo>
                <a:lnTo>
                  <a:pt x="17018" y="6780"/>
                </a:lnTo>
                <a:lnTo>
                  <a:pt x="17604" y="6385"/>
                </a:lnTo>
                <a:lnTo>
                  <a:pt x="18193" y="6006"/>
                </a:lnTo>
                <a:lnTo>
                  <a:pt x="18779" y="5686"/>
                </a:lnTo>
                <a:lnTo>
                  <a:pt x="19369" y="5354"/>
                </a:lnTo>
                <a:lnTo>
                  <a:pt x="19958" y="4959"/>
                </a:lnTo>
                <a:lnTo>
                  <a:pt x="20544" y="4373"/>
                </a:lnTo>
                <a:lnTo>
                  <a:pt x="21133" y="3943"/>
                </a:lnTo>
                <a:lnTo>
                  <a:pt x="21720" y="3454"/>
                </a:lnTo>
                <a:lnTo>
                  <a:pt x="22309" y="2740"/>
                </a:lnTo>
                <a:lnTo>
                  <a:pt x="22898" y="1759"/>
                </a:lnTo>
                <a:lnTo>
                  <a:pt x="23484" y="1173"/>
                </a:lnTo>
                <a:lnTo>
                  <a:pt x="24074" y="665"/>
                </a:lnTo>
                <a:lnTo>
                  <a:pt x="24660" y="317"/>
                </a:lnTo>
                <a:lnTo>
                  <a:pt x="25249" y="0"/>
                </a:lnTo>
                <a:lnTo>
                  <a:pt x="25249" y="11281"/>
                </a:lnTo>
                <a:lnTo>
                  <a:pt x="0" y="11281"/>
                </a:lnTo>
                <a:close/>
              </a:path>
            </a:pathLst>
          </a:custGeom>
          <a:solidFill>
            <a:srgbClr val="c5e0b4"/>
          </a:solidFill>
          <a:ln w="0">
            <a:noFill/>
          </a:ln>
        </p:spPr>
        <p:txBody>
          <a:bodyPr lIns="90000" rIns="90000" tIns="45000" bIns="45000" anchor="ctr" anchorCtr="1">
            <a:noAutofit/>
          </a:bodyPr>
          <a:p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grpSp>
        <p:nvGrpSpPr>
          <p:cNvPr id="80" name="Group 43"/>
          <p:cNvGrpSpPr/>
          <p:nvPr/>
        </p:nvGrpSpPr>
        <p:grpSpPr>
          <a:xfrm>
            <a:off x="0" y="-5760"/>
            <a:ext cx="12242880" cy="6870240"/>
            <a:chOff x="0" y="-5760"/>
            <a:chExt cx="12242880" cy="6870240"/>
          </a:xfrm>
        </p:grpSpPr>
        <p:sp>
          <p:nvSpPr>
            <p:cNvPr id="81" name="Rectangle 45"/>
            <p:cNvSpPr/>
            <p:nvPr/>
          </p:nvSpPr>
          <p:spPr>
            <a:xfrm rot="16200000">
              <a:off x="5884200" y="505800"/>
              <a:ext cx="510480" cy="1220688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pPr algn="ctr" defTabSz="914400">
                <a:lnSpc>
                  <a:spcPct val="100000"/>
                </a:lnSpc>
              </a:pPr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82" name="Rectangle 47"/>
            <p:cNvSpPr/>
            <p:nvPr/>
          </p:nvSpPr>
          <p:spPr>
            <a:xfrm>
              <a:off x="10898640" y="655200"/>
              <a:ext cx="1326240" cy="58928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pPr algn="ctr" defTabSz="914400">
                <a:lnSpc>
                  <a:spcPct val="100000"/>
                </a:lnSpc>
              </a:pPr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83" name="Rectangle 48"/>
            <p:cNvSpPr/>
            <p:nvPr/>
          </p:nvSpPr>
          <p:spPr>
            <a:xfrm>
              <a:off x="0" y="655200"/>
              <a:ext cx="1326240" cy="58928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pPr algn="ctr" defTabSz="914400">
                <a:lnSpc>
                  <a:spcPct val="100000"/>
                </a:lnSpc>
              </a:pPr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84" name="Rectangle 49"/>
            <p:cNvSpPr/>
            <p:nvPr/>
          </p:nvSpPr>
          <p:spPr>
            <a:xfrm rot="16200000">
              <a:off x="5860080" y="-5853600"/>
              <a:ext cx="510480" cy="1220688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pPr algn="ctr" defTabSz="914400">
                <a:lnSpc>
                  <a:spcPct val="100000"/>
                </a:lnSpc>
              </a:pPr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</p:grpSp>
      <p:sp>
        <p:nvSpPr>
          <p:cNvPr id="85" name="TextBox 1"/>
          <p:cNvSpPr/>
          <p:nvPr/>
        </p:nvSpPr>
        <p:spPr>
          <a:xfrm>
            <a:off x="10064520" y="6590160"/>
            <a:ext cx="2127240" cy="2466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GB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M</a:t>
            </a:r>
            <a:r>
              <a:rPr b="0" lang="en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ore info: gapminder.org/24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86" name="TextBox 3"/>
          <p:cNvSpPr/>
          <p:nvPr/>
        </p:nvSpPr>
        <p:spPr>
          <a:xfrm>
            <a:off x="11880" y="6539040"/>
            <a:ext cx="3063960" cy="2466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sv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Source: ITU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87" name=""/>
          <p:cNvSpPr/>
          <p:nvPr/>
        </p:nvSpPr>
        <p:spPr>
          <a:xfrm>
            <a:off x="1456920" y="1864800"/>
            <a:ext cx="9316440" cy="4061880"/>
          </a:xfrm>
          <a:custGeom>
            <a:avLst/>
            <a:gdLst/>
            <a:ahLst/>
            <a:rect l="0" t="0" r="r" b="b"/>
            <a:pathLst>
              <a:path fill="none" w="25879" h="11283">
                <a:moveTo>
                  <a:pt x="0" y="11283"/>
                </a:moveTo>
                <a:lnTo>
                  <a:pt x="588" y="11283"/>
                </a:lnTo>
                <a:lnTo>
                  <a:pt x="1177" y="11283"/>
                </a:lnTo>
                <a:lnTo>
                  <a:pt x="1763" y="11280"/>
                </a:lnTo>
                <a:lnTo>
                  <a:pt x="2353" y="11280"/>
                </a:lnTo>
                <a:lnTo>
                  <a:pt x="2939" y="11280"/>
                </a:lnTo>
                <a:lnTo>
                  <a:pt x="3529" y="11280"/>
                </a:lnTo>
                <a:lnTo>
                  <a:pt x="4118" y="11277"/>
                </a:lnTo>
                <a:lnTo>
                  <a:pt x="4704" y="11277"/>
                </a:lnTo>
                <a:lnTo>
                  <a:pt x="5294" y="11277"/>
                </a:lnTo>
                <a:lnTo>
                  <a:pt x="5880" y="11277"/>
                </a:lnTo>
                <a:lnTo>
                  <a:pt x="6469" y="11271"/>
                </a:lnTo>
                <a:lnTo>
                  <a:pt x="7059" y="11264"/>
                </a:lnTo>
                <a:lnTo>
                  <a:pt x="7645" y="11255"/>
                </a:lnTo>
                <a:lnTo>
                  <a:pt x="8234" y="11227"/>
                </a:lnTo>
                <a:lnTo>
                  <a:pt x="8821" y="11177"/>
                </a:lnTo>
                <a:lnTo>
                  <a:pt x="9410" y="11073"/>
                </a:lnTo>
                <a:lnTo>
                  <a:pt x="9999" y="10960"/>
                </a:lnTo>
                <a:lnTo>
                  <a:pt x="10586" y="10785"/>
                </a:lnTo>
                <a:lnTo>
                  <a:pt x="11175" y="10550"/>
                </a:lnTo>
                <a:lnTo>
                  <a:pt x="11761" y="10214"/>
                </a:lnTo>
                <a:lnTo>
                  <a:pt x="12351" y="10007"/>
                </a:lnTo>
                <a:lnTo>
                  <a:pt x="12940" y="9615"/>
                </a:lnTo>
                <a:lnTo>
                  <a:pt x="13526" y="9352"/>
                </a:lnTo>
                <a:lnTo>
                  <a:pt x="14116" y="9051"/>
                </a:lnTo>
                <a:lnTo>
                  <a:pt x="14705" y="8813"/>
                </a:lnTo>
                <a:lnTo>
                  <a:pt x="15292" y="8559"/>
                </a:lnTo>
                <a:lnTo>
                  <a:pt x="15881" y="8082"/>
                </a:lnTo>
                <a:lnTo>
                  <a:pt x="16467" y="7672"/>
                </a:lnTo>
                <a:lnTo>
                  <a:pt x="17057" y="7273"/>
                </a:lnTo>
                <a:lnTo>
                  <a:pt x="17646" y="6784"/>
                </a:lnTo>
                <a:lnTo>
                  <a:pt x="18232" y="6386"/>
                </a:lnTo>
                <a:lnTo>
                  <a:pt x="18822" y="6007"/>
                </a:lnTo>
                <a:lnTo>
                  <a:pt x="19408" y="5690"/>
                </a:lnTo>
                <a:lnTo>
                  <a:pt x="19997" y="5358"/>
                </a:lnTo>
                <a:lnTo>
                  <a:pt x="20587" y="4960"/>
                </a:lnTo>
                <a:lnTo>
                  <a:pt x="21173" y="4373"/>
                </a:lnTo>
                <a:lnTo>
                  <a:pt x="21762" y="3947"/>
                </a:lnTo>
                <a:lnTo>
                  <a:pt x="22349" y="3455"/>
                </a:lnTo>
                <a:lnTo>
                  <a:pt x="22938" y="2740"/>
                </a:lnTo>
                <a:lnTo>
                  <a:pt x="23527" y="1759"/>
                </a:lnTo>
                <a:lnTo>
                  <a:pt x="24114" y="1172"/>
                </a:lnTo>
                <a:lnTo>
                  <a:pt x="24703" y="664"/>
                </a:lnTo>
                <a:lnTo>
                  <a:pt x="25289" y="316"/>
                </a:lnTo>
                <a:lnTo>
                  <a:pt x="25879" y="0"/>
                </a:lnTo>
                <a:lnTo>
                  <a:pt x="25879" y="0"/>
                </a:lnTo>
              </a:path>
            </a:pathLst>
          </a:custGeom>
          <a:ln w="139680">
            <a:solidFill>
              <a:srgbClr val="05b050"/>
            </a:solidFill>
            <a:miter/>
            <a:headEnd len="med" type="triangle" w="med"/>
            <a:tailEnd len="med" type="triangle" w="med"/>
          </a:ln>
        </p:spPr>
        <p:txBody>
          <a:bodyPr lIns="158400" rIns="158400" tIns="113400" bIns="113400" anchor="ctr" anchorCtr="1">
            <a:noAutofit/>
          </a:bodyPr>
          <a:p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88" name="Rectangle 9"/>
          <p:cNvSpPr/>
          <p:nvPr/>
        </p:nvSpPr>
        <p:spPr>
          <a:xfrm>
            <a:off x="1062360" y="1052280"/>
            <a:ext cx="10066680" cy="507024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endParaRPr b="0" lang="en-SE" sz="1800" strike="noStrike" u="none">
              <a:solidFill>
                <a:schemeClr val="lt1"/>
              </a:solidFill>
              <a:effectLst/>
              <a:uFillTx/>
              <a:latin typeface="Calibri"/>
            </a:endParaRPr>
          </a:p>
        </p:txBody>
      </p:sp>
      <p:grpSp>
        <p:nvGrpSpPr>
          <p:cNvPr id="89" name="Image 0"/>
          <p:cNvGrpSpPr/>
          <p:nvPr/>
        </p:nvGrpSpPr>
        <p:grpSpPr>
          <a:xfrm>
            <a:off x="1815840" y="5977440"/>
            <a:ext cx="7966080" cy="55080"/>
            <a:chOff x="1815840" y="5977440"/>
            <a:chExt cx="7966080" cy="55080"/>
          </a:xfrm>
        </p:grpSpPr>
        <p:sp>
          <p:nvSpPr>
            <p:cNvPr id="90" name="Freeform 9"/>
            <p:cNvSpPr/>
            <p:nvPr/>
          </p:nvSpPr>
          <p:spPr>
            <a:xfrm>
              <a:off x="181584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41" y="530"/>
                  </a:moveTo>
                  <a:lnTo>
                    <a:pt x="41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pPr defTabSz="914400"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91" name="Freeform 11"/>
            <p:cNvSpPr/>
            <p:nvPr/>
          </p:nvSpPr>
          <p:spPr>
            <a:xfrm>
              <a:off x="349956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261" y="530"/>
                  </a:moveTo>
                  <a:lnTo>
                    <a:pt x="261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pPr defTabSz="914400"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92" name="Freeform 15"/>
            <p:cNvSpPr/>
            <p:nvPr/>
          </p:nvSpPr>
          <p:spPr>
            <a:xfrm>
              <a:off x="554220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482" y="530"/>
                  </a:moveTo>
                  <a:lnTo>
                    <a:pt x="482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pPr defTabSz="914400"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93" name="Freeform 17"/>
            <p:cNvSpPr/>
            <p:nvPr/>
          </p:nvSpPr>
          <p:spPr>
            <a:xfrm>
              <a:off x="754956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703" y="530"/>
                  </a:moveTo>
                  <a:lnTo>
                    <a:pt x="703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pPr defTabSz="914400"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94" name="Freeform 19"/>
            <p:cNvSpPr/>
            <p:nvPr/>
          </p:nvSpPr>
          <p:spPr>
            <a:xfrm>
              <a:off x="977256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924" y="530"/>
                  </a:moveTo>
                  <a:lnTo>
                    <a:pt x="924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pPr defTabSz="914400">
                <a:lnSpc>
                  <a:spcPct val="100000"/>
                </a:lnSpc>
              </a:pPr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</p:grpSp>
      <p:grpSp>
        <p:nvGrpSpPr>
          <p:cNvPr id="95" name="Image 0"/>
          <p:cNvGrpSpPr/>
          <p:nvPr/>
        </p:nvGrpSpPr>
        <p:grpSpPr>
          <a:xfrm>
            <a:off x="1433160" y="6152040"/>
            <a:ext cx="8819640" cy="470160"/>
            <a:chOff x="1433160" y="6152040"/>
            <a:chExt cx="8819640" cy="470160"/>
          </a:xfrm>
        </p:grpSpPr>
        <p:sp>
          <p:nvSpPr>
            <p:cNvPr id="96" name="TextBox 21"/>
            <p:cNvSpPr/>
            <p:nvPr/>
          </p:nvSpPr>
          <p:spPr>
            <a:xfrm>
              <a:off x="1433160" y="6160320"/>
              <a:ext cx="852480" cy="4618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1980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97" name="TextBox 23"/>
            <p:cNvSpPr/>
            <p:nvPr/>
          </p:nvSpPr>
          <p:spPr>
            <a:xfrm>
              <a:off x="3096720" y="6160320"/>
              <a:ext cx="838440" cy="4618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1990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98" name="TextBox 25"/>
            <p:cNvSpPr/>
            <p:nvPr/>
          </p:nvSpPr>
          <p:spPr>
            <a:xfrm>
              <a:off x="5050440" y="6160320"/>
              <a:ext cx="914760" cy="4618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2000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99" name="TextBox 27"/>
            <p:cNvSpPr/>
            <p:nvPr/>
          </p:nvSpPr>
          <p:spPr>
            <a:xfrm>
              <a:off x="7095960" y="6152040"/>
              <a:ext cx="848160" cy="4618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2010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00" name="TextBox 29"/>
            <p:cNvSpPr/>
            <p:nvPr/>
          </p:nvSpPr>
          <p:spPr>
            <a:xfrm>
              <a:off x="9355320" y="6152040"/>
              <a:ext cx="897480" cy="46188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2020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</p:grpSp>
      <p:sp>
        <p:nvSpPr>
          <p:cNvPr id="101" name="Freeform 31"/>
          <p:cNvSpPr/>
          <p:nvPr/>
        </p:nvSpPr>
        <p:spPr>
          <a:xfrm>
            <a:off x="1523160" y="5982120"/>
            <a:ext cx="9153000" cy="9000"/>
          </a:xfrm>
          <a:custGeom>
            <a:avLst/>
            <a:gdLst>
              <a:gd name="textAreaLeft" fmla="*/ 0 w 9153000"/>
              <a:gd name="textAreaRight" fmla="*/ 9153360 w 9153000"/>
              <a:gd name="textAreaTop" fmla="*/ 0 h 9000"/>
              <a:gd name="textAreaBottom" fmla="*/ 9360 h 9000"/>
            </a:gdLst>
            <a:ahLst/>
            <a:rect l="textAreaLeft" t="textAreaTop" r="textAreaRight" b="textAreaBottom"/>
            <a:pathLst>
              <a:path w="9095235" h="9269">
                <a:moveTo>
                  <a:pt x="0" y="1"/>
                </a:moveTo>
                <a:lnTo>
                  <a:pt x="9095236" y="1"/>
                </a:lnTo>
              </a:path>
            </a:pathLst>
          </a:custGeom>
          <a:noFill/>
          <a:ln w="19141">
            <a:solidFill>
              <a:srgbClr val="262626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-35640" bIns="-35640" anchor="ctr">
            <a:noAutofit/>
          </a:bodyPr>
          <a:p>
            <a:pPr defTabSz="914400">
              <a:lnSpc>
                <a:spcPct val="100000"/>
              </a:lnSpc>
            </a:pPr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02" name="TextBox 41"/>
          <p:cNvSpPr/>
          <p:nvPr/>
        </p:nvSpPr>
        <p:spPr>
          <a:xfrm>
            <a:off x="1369800" y="4537800"/>
            <a:ext cx="1538640" cy="13237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1980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0%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03" name="TextBox 42"/>
          <p:cNvSpPr/>
          <p:nvPr/>
        </p:nvSpPr>
        <p:spPr>
          <a:xfrm>
            <a:off x="8495280" y="757440"/>
            <a:ext cx="1538640" cy="13093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2024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algn="r"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71.2%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04" name="TextBox 2"/>
          <p:cNvSpPr/>
          <p:nvPr/>
        </p:nvSpPr>
        <p:spPr>
          <a:xfrm>
            <a:off x="1214280" y="423360"/>
            <a:ext cx="9682200" cy="10468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4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Internet users </a:t>
            </a:r>
            <a:br>
              <a:rPr sz="4400"/>
            </a:br>
            <a:r>
              <a:rPr b="0" lang="en-SE" sz="18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global share of people using the Internet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nodeType="clickEffect" fill="hold" presetClass="entr" presetID="1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501"/>
                            </p:stCondLst>
                            <p:childTnLst>
                              <p:par>
                                <p:cTn id="8" nodeType="afterEffect" fill="hold" presetClass="exit" presetID="2" presetSubtype="0">
                                  <p:stCondLst>
                                    <p:cond delay="500"/>
                                  </p:stCondLst>
                                  <p:childTnLst>
                                    <p:anim calcmode="lin" valueType="num">
                                      <p:cBhvr additive="repl">
                                        <p:cTn id="9" dur="5000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1+#ppt_w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repl">
                                        <p:cTn id="10" dur="5000"/>
                                        <p:tgtEl>
                                          <p:spTgt spid="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1" dur="10" fill="hold">
                                          <p:stCondLst>
                                            <p:cond delay="4989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6001"/>
                            </p:stCondLst>
                            <p:childTnLst>
                              <p:par>
                                <p:cTn id="13" nodeType="afterEffect" fill="hold" presetClass="entr" presetID="1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"/>
          <p:cNvSpPr/>
          <p:nvPr/>
        </p:nvSpPr>
        <p:spPr>
          <a:xfrm>
            <a:off x="1599840" y="1937160"/>
            <a:ext cx="9089640" cy="4061160"/>
          </a:xfrm>
          <a:custGeom>
            <a:avLst/>
            <a:gdLst/>
            <a:ahLst/>
            <a:rect l="0" t="0" r="r" b="b"/>
            <a:pathLst>
              <a:path w="25249" h="11281">
                <a:moveTo>
                  <a:pt x="0" y="11281"/>
                </a:moveTo>
                <a:lnTo>
                  <a:pt x="552" y="11278"/>
                </a:lnTo>
                <a:lnTo>
                  <a:pt x="1138" y="11278"/>
                </a:lnTo>
                <a:lnTo>
                  <a:pt x="1728" y="11278"/>
                </a:lnTo>
                <a:lnTo>
                  <a:pt x="2314" y="11278"/>
                </a:lnTo>
                <a:lnTo>
                  <a:pt x="2903" y="11275"/>
                </a:lnTo>
                <a:lnTo>
                  <a:pt x="3492" y="11275"/>
                </a:lnTo>
                <a:lnTo>
                  <a:pt x="4078" y="11275"/>
                </a:lnTo>
                <a:lnTo>
                  <a:pt x="4668" y="11275"/>
                </a:lnTo>
                <a:lnTo>
                  <a:pt x="5254" y="11272"/>
                </a:lnTo>
                <a:lnTo>
                  <a:pt x="5843" y="11269"/>
                </a:lnTo>
                <a:lnTo>
                  <a:pt x="6432" y="11263"/>
                </a:lnTo>
                <a:lnTo>
                  <a:pt x="7019" y="11253"/>
                </a:lnTo>
                <a:lnTo>
                  <a:pt x="7608" y="11225"/>
                </a:lnTo>
                <a:lnTo>
                  <a:pt x="8194" y="11172"/>
                </a:lnTo>
                <a:lnTo>
                  <a:pt x="8783" y="11072"/>
                </a:lnTo>
                <a:lnTo>
                  <a:pt x="9373" y="10959"/>
                </a:lnTo>
                <a:lnTo>
                  <a:pt x="9959" y="10783"/>
                </a:lnTo>
                <a:lnTo>
                  <a:pt x="10548" y="10548"/>
                </a:lnTo>
                <a:lnTo>
                  <a:pt x="11134" y="10213"/>
                </a:lnTo>
                <a:lnTo>
                  <a:pt x="11724" y="10006"/>
                </a:lnTo>
                <a:lnTo>
                  <a:pt x="12313" y="9614"/>
                </a:lnTo>
                <a:lnTo>
                  <a:pt x="12899" y="9348"/>
                </a:lnTo>
                <a:lnTo>
                  <a:pt x="13488" y="9050"/>
                </a:lnTo>
                <a:lnTo>
                  <a:pt x="14074" y="8808"/>
                </a:lnTo>
                <a:lnTo>
                  <a:pt x="14664" y="8554"/>
                </a:lnTo>
                <a:lnTo>
                  <a:pt x="15253" y="8081"/>
                </a:lnTo>
                <a:lnTo>
                  <a:pt x="15839" y="7667"/>
                </a:lnTo>
                <a:lnTo>
                  <a:pt x="16428" y="7272"/>
                </a:lnTo>
                <a:lnTo>
                  <a:pt x="17018" y="6780"/>
                </a:lnTo>
                <a:lnTo>
                  <a:pt x="17604" y="6385"/>
                </a:lnTo>
                <a:lnTo>
                  <a:pt x="18193" y="6006"/>
                </a:lnTo>
                <a:lnTo>
                  <a:pt x="18779" y="5686"/>
                </a:lnTo>
                <a:lnTo>
                  <a:pt x="19369" y="5354"/>
                </a:lnTo>
                <a:lnTo>
                  <a:pt x="19958" y="4959"/>
                </a:lnTo>
                <a:lnTo>
                  <a:pt x="20544" y="4373"/>
                </a:lnTo>
                <a:lnTo>
                  <a:pt x="21133" y="3943"/>
                </a:lnTo>
                <a:lnTo>
                  <a:pt x="21720" y="3454"/>
                </a:lnTo>
                <a:lnTo>
                  <a:pt x="22309" y="2740"/>
                </a:lnTo>
                <a:lnTo>
                  <a:pt x="22898" y="1759"/>
                </a:lnTo>
                <a:lnTo>
                  <a:pt x="23484" y="1173"/>
                </a:lnTo>
                <a:lnTo>
                  <a:pt x="24074" y="665"/>
                </a:lnTo>
                <a:lnTo>
                  <a:pt x="24660" y="317"/>
                </a:lnTo>
                <a:lnTo>
                  <a:pt x="25249" y="0"/>
                </a:lnTo>
                <a:lnTo>
                  <a:pt x="25249" y="11281"/>
                </a:lnTo>
                <a:lnTo>
                  <a:pt x="0" y="11281"/>
                </a:lnTo>
                <a:close/>
              </a:path>
            </a:pathLst>
          </a:custGeom>
          <a:solidFill>
            <a:srgbClr val="c5e0b4"/>
          </a:solidFill>
          <a:ln w="0">
            <a:noFill/>
          </a:ln>
        </p:spPr>
        <p:txBody>
          <a:bodyPr lIns="90000" rIns="90000" tIns="45000" bIns="45000" anchor="ctr" anchorCtr="1">
            <a:noAutofit/>
          </a:bodyPr>
          <a:p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grpSp>
        <p:nvGrpSpPr>
          <p:cNvPr id="106" name="Group 2"/>
          <p:cNvGrpSpPr/>
          <p:nvPr/>
        </p:nvGrpSpPr>
        <p:grpSpPr>
          <a:xfrm>
            <a:off x="0" y="-5760"/>
            <a:ext cx="12242880" cy="6870240"/>
            <a:chOff x="0" y="-5760"/>
            <a:chExt cx="12242880" cy="6870240"/>
          </a:xfrm>
        </p:grpSpPr>
        <p:sp>
          <p:nvSpPr>
            <p:cNvPr id="107" name="Rectangle 5"/>
            <p:cNvSpPr/>
            <p:nvPr/>
          </p:nvSpPr>
          <p:spPr>
            <a:xfrm rot="16200000">
              <a:off x="5884200" y="505800"/>
              <a:ext cx="510480" cy="1220688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08" name="Rectangle 6"/>
            <p:cNvSpPr/>
            <p:nvPr/>
          </p:nvSpPr>
          <p:spPr>
            <a:xfrm>
              <a:off x="10898640" y="655200"/>
              <a:ext cx="1326240" cy="58928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09" name="Rectangle 7"/>
            <p:cNvSpPr/>
            <p:nvPr/>
          </p:nvSpPr>
          <p:spPr>
            <a:xfrm>
              <a:off x="0" y="655200"/>
              <a:ext cx="1326240" cy="58928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10" name="Rectangle 8"/>
            <p:cNvSpPr/>
            <p:nvPr/>
          </p:nvSpPr>
          <p:spPr>
            <a:xfrm rot="16200000">
              <a:off x="5860080" y="-5853600"/>
              <a:ext cx="510480" cy="1220688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</p:grpSp>
      <p:sp>
        <p:nvSpPr>
          <p:cNvPr id="111" name="TextBox 15"/>
          <p:cNvSpPr/>
          <p:nvPr/>
        </p:nvSpPr>
        <p:spPr>
          <a:xfrm>
            <a:off x="10064520" y="6590160"/>
            <a:ext cx="2127240" cy="243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GB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M</a:t>
            </a:r>
            <a:r>
              <a:rPr b="0" lang="en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ore info: gapminder.org/24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12" name="TextBox 35"/>
          <p:cNvSpPr/>
          <p:nvPr/>
        </p:nvSpPr>
        <p:spPr>
          <a:xfrm>
            <a:off x="11880" y="6539040"/>
            <a:ext cx="3063960" cy="243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sv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Source: ITU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13" name=""/>
          <p:cNvSpPr/>
          <p:nvPr/>
        </p:nvSpPr>
        <p:spPr>
          <a:xfrm>
            <a:off x="1456920" y="1864800"/>
            <a:ext cx="9316440" cy="4061880"/>
          </a:xfrm>
          <a:custGeom>
            <a:avLst/>
            <a:gdLst/>
            <a:ahLst/>
            <a:rect l="0" t="0" r="r" b="b"/>
            <a:pathLst>
              <a:path fill="none" w="25879" h="11283">
                <a:moveTo>
                  <a:pt x="0" y="11283"/>
                </a:moveTo>
                <a:lnTo>
                  <a:pt x="588" y="11283"/>
                </a:lnTo>
                <a:lnTo>
                  <a:pt x="1177" y="11283"/>
                </a:lnTo>
                <a:lnTo>
                  <a:pt x="1763" y="11280"/>
                </a:lnTo>
                <a:lnTo>
                  <a:pt x="2353" y="11280"/>
                </a:lnTo>
                <a:lnTo>
                  <a:pt x="2939" y="11280"/>
                </a:lnTo>
                <a:lnTo>
                  <a:pt x="3529" y="11280"/>
                </a:lnTo>
                <a:lnTo>
                  <a:pt x="4118" y="11277"/>
                </a:lnTo>
                <a:lnTo>
                  <a:pt x="4704" y="11277"/>
                </a:lnTo>
                <a:lnTo>
                  <a:pt x="5294" y="11277"/>
                </a:lnTo>
                <a:lnTo>
                  <a:pt x="5880" y="11277"/>
                </a:lnTo>
                <a:lnTo>
                  <a:pt x="6469" y="11271"/>
                </a:lnTo>
                <a:lnTo>
                  <a:pt x="7059" y="11264"/>
                </a:lnTo>
                <a:lnTo>
                  <a:pt x="7645" y="11255"/>
                </a:lnTo>
                <a:lnTo>
                  <a:pt x="8234" y="11227"/>
                </a:lnTo>
                <a:lnTo>
                  <a:pt x="8821" y="11177"/>
                </a:lnTo>
                <a:lnTo>
                  <a:pt x="9410" y="11073"/>
                </a:lnTo>
                <a:lnTo>
                  <a:pt x="9999" y="10960"/>
                </a:lnTo>
                <a:lnTo>
                  <a:pt x="10586" y="10785"/>
                </a:lnTo>
                <a:lnTo>
                  <a:pt x="11175" y="10550"/>
                </a:lnTo>
                <a:lnTo>
                  <a:pt x="11761" y="10214"/>
                </a:lnTo>
                <a:lnTo>
                  <a:pt x="12351" y="10007"/>
                </a:lnTo>
                <a:lnTo>
                  <a:pt x="12940" y="9615"/>
                </a:lnTo>
                <a:lnTo>
                  <a:pt x="13526" y="9352"/>
                </a:lnTo>
                <a:lnTo>
                  <a:pt x="14116" y="9051"/>
                </a:lnTo>
                <a:lnTo>
                  <a:pt x="14705" y="8813"/>
                </a:lnTo>
                <a:lnTo>
                  <a:pt x="15292" y="8559"/>
                </a:lnTo>
                <a:lnTo>
                  <a:pt x="15881" y="8082"/>
                </a:lnTo>
                <a:lnTo>
                  <a:pt x="16467" y="7672"/>
                </a:lnTo>
                <a:lnTo>
                  <a:pt x="17057" y="7273"/>
                </a:lnTo>
                <a:lnTo>
                  <a:pt x="17646" y="6784"/>
                </a:lnTo>
                <a:lnTo>
                  <a:pt x="18232" y="6386"/>
                </a:lnTo>
                <a:lnTo>
                  <a:pt x="18822" y="6007"/>
                </a:lnTo>
                <a:lnTo>
                  <a:pt x="19408" y="5690"/>
                </a:lnTo>
                <a:lnTo>
                  <a:pt x="19997" y="5358"/>
                </a:lnTo>
                <a:lnTo>
                  <a:pt x="20587" y="4960"/>
                </a:lnTo>
                <a:lnTo>
                  <a:pt x="21173" y="4373"/>
                </a:lnTo>
                <a:lnTo>
                  <a:pt x="21762" y="3947"/>
                </a:lnTo>
                <a:lnTo>
                  <a:pt x="22349" y="3455"/>
                </a:lnTo>
                <a:lnTo>
                  <a:pt x="22938" y="2740"/>
                </a:lnTo>
                <a:lnTo>
                  <a:pt x="23527" y="1759"/>
                </a:lnTo>
                <a:lnTo>
                  <a:pt x="24114" y="1172"/>
                </a:lnTo>
                <a:lnTo>
                  <a:pt x="24703" y="664"/>
                </a:lnTo>
                <a:lnTo>
                  <a:pt x="25289" y="316"/>
                </a:lnTo>
                <a:lnTo>
                  <a:pt x="25879" y="0"/>
                </a:lnTo>
                <a:lnTo>
                  <a:pt x="25879" y="0"/>
                </a:lnTo>
              </a:path>
            </a:pathLst>
          </a:custGeom>
          <a:ln w="139680">
            <a:solidFill>
              <a:srgbClr val="05b050"/>
            </a:solidFill>
            <a:miter/>
            <a:headEnd len="med" type="triangle" w="med"/>
            <a:tailEnd len="med" type="triangle" w="med"/>
          </a:ln>
        </p:spPr>
        <p:txBody>
          <a:bodyPr lIns="158400" rIns="158400" tIns="113400" bIns="113400" anchor="ctr" anchorCtr="1">
            <a:noAutofit/>
          </a:bodyPr>
          <a:p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grpSp>
        <p:nvGrpSpPr>
          <p:cNvPr id="114" name="Image 4"/>
          <p:cNvGrpSpPr/>
          <p:nvPr/>
        </p:nvGrpSpPr>
        <p:grpSpPr>
          <a:xfrm>
            <a:off x="1815840" y="5977440"/>
            <a:ext cx="7966080" cy="55080"/>
            <a:chOff x="1815840" y="5977440"/>
            <a:chExt cx="7966080" cy="55080"/>
          </a:xfrm>
        </p:grpSpPr>
        <p:sp>
          <p:nvSpPr>
            <p:cNvPr id="115" name="Freeform 16"/>
            <p:cNvSpPr/>
            <p:nvPr/>
          </p:nvSpPr>
          <p:spPr>
            <a:xfrm>
              <a:off x="181584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41" y="530"/>
                  </a:moveTo>
                  <a:lnTo>
                    <a:pt x="41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16" name="Freeform 18"/>
            <p:cNvSpPr/>
            <p:nvPr/>
          </p:nvSpPr>
          <p:spPr>
            <a:xfrm>
              <a:off x="349956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261" y="530"/>
                  </a:moveTo>
                  <a:lnTo>
                    <a:pt x="261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17" name="Freeform 20"/>
            <p:cNvSpPr/>
            <p:nvPr/>
          </p:nvSpPr>
          <p:spPr>
            <a:xfrm>
              <a:off x="554220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482" y="530"/>
                  </a:moveTo>
                  <a:lnTo>
                    <a:pt x="482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18" name="Freeform 21"/>
            <p:cNvSpPr/>
            <p:nvPr/>
          </p:nvSpPr>
          <p:spPr>
            <a:xfrm>
              <a:off x="754956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703" y="530"/>
                  </a:moveTo>
                  <a:lnTo>
                    <a:pt x="703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19" name="Freeform 22"/>
            <p:cNvSpPr/>
            <p:nvPr/>
          </p:nvSpPr>
          <p:spPr>
            <a:xfrm>
              <a:off x="977256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924" y="530"/>
                  </a:moveTo>
                  <a:lnTo>
                    <a:pt x="924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</p:grpSp>
      <p:grpSp>
        <p:nvGrpSpPr>
          <p:cNvPr id="120" name="Image 5"/>
          <p:cNvGrpSpPr/>
          <p:nvPr/>
        </p:nvGrpSpPr>
        <p:grpSpPr>
          <a:xfrm>
            <a:off x="1433160" y="6152040"/>
            <a:ext cx="8819640" cy="464400"/>
            <a:chOff x="1433160" y="6152040"/>
            <a:chExt cx="8819640" cy="464400"/>
          </a:xfrm>
        </p:grpSpPr>
        <p:sp>
          <p:nvSpPr>
            <p:cNvPr id="121" name="TextBox 36"/>
            <p:cNvSpPr/>
            <p:nvPr/>
          </p:nvSpPr>
          <p:spPr>
            <a:xfrm>
              <a:off x="1433160" y="6160320"/>
              <a:ext cx="85248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1980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22" name="TextBox 37"/>
            <p:cNvSpPr/>
            <p:nvPr/>
          </p:nvSpPr>
          <p:spPr>
            <a:xfrm>
              <a:off x="3096720" y="6160320"/>
              <a:ext cx="83844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1990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23" name="TextBox 38"/>
            <p:cNvSpPr/>
            <p:nvPr/>
          </p:nvSpPr>
          <p:spPr>
            <a:xfrm>
              <a:off x="5050440" y="6160320"/>
              <a:ext cx="91476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2000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24" name="TextBox 39"/>
            <p:cNvSpPr/>
            <p:nvPr/>
          </p:nvSpPr>
          <p:spPr>
            <a:xfrm>
              <a:off x="7095960" y="6152040"/>
              <a:ext cx="84816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2010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25" name="TextBox 40"/>
            <p:cNvSpPr/>
            <p:nvPr/>
          </p:nvSpPr>
          <p:spPr>
            <a:xfrm>
              <a:off x="9355320" y="6152040"/>
              <a:ext cx="89748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2020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</p:grpSp>
      <p:sp>
        <p:nvSpPr>
          <p:cNvPr id="126" name="Freeform 23"/>
          <p:cNvSpPr/>
          <p:nvPr/>
        </p:nvSpPr>
        <p:spPr>
          <a:xfrm>
            <a:off x="1523160" y="5982120"/>
            <a:ext cx="9153000" cy="9000"/>
          </a:xfrm>
          <a:custGeom>
            <a:avLst/>
            <a:gdLst>
              <a:gd name="textAreaLeft" fmla="*/ 0 w 9153000"/>
              <a:gd name="textAreaRight" fmla="*/ 9153360 w 9153000"/>
              <a:gd name="textAreaTop" fmla="*/ 0 h 9000"/>
              <a:gd name="textAreaBottom" fmla="*/ 9360 h 9000"/>
            </a:gdLst>
            <a:ahLst/>
            <a:rect l="textAreaLeft" t="textAreaTop" r="textAreaRight" b="textAreaBottom"/>
            <a:pathLst>
              <a:path w="9095235" h="9269">
                <a:moveTo>
                  <a:pt x="0" y="1"/>
                </a:moveTo>
                <a:lnTo>
                  <a:pt x="9095236" y="1"/>
                </a:lnTo>
              </a:path>
            </a:pathLst>
          </a:custGeom>
          <a:noFill/>
          <a:ln w="19141">
            <a:solidFill>
              <a:srgbClr val="262626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-35640" bIns="-35640" anchor="ctr">
            <a:noAutofit/>
          </a:bodyPr>
          <a:p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27" name="TextBox 43"/>
          <p:cNvSpPr/>
          <p:nvPr/>
        </p:nvSpPr>
        <p:spPr>
          <a:xfrm>
            <a:off x="1369800" y="4552200"/>
            <a:ext cx="1538640" cy="13093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1980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0%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28" name="TextBox 44"/>
          <p:cNvSpPr/>
          <p:nvPr/>
        </p:nvSpPr>
        <p:spPr>
          <a:xfrm>
            <a:off x="8495280" y="757440"/>
            <a:ext cx="1538640" cy="13093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2024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algn="r"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71.2%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29" name="TextBox 45"/>
          <p:cNvSpPr/>
          <p:nvPr/>
        </p:nvSpPr>
        <p:spPr>
          <a:xfrm>
            <a:off x="1214280" y="423360"/>
            <a:ext cx="9682200" cy="1035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4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Internet users </a:t>
            </a:r>
            <a:br>
              <a:rPr sz="4400"/>
            </a:br>
            <a:r>
              <a:rPr b="0" lang="en-SE" sz="18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global share of people using the Internet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"/>
          <p:cNvSpPr/>
          <p:nvPr/>
        </p:nvSpPr>
        <p:spPr>
          <a:xfrm>
            <a:off x="1599840" y="1937160"/>
            <a:ext cx="9089640" cy="4061160"/>
          </a:xfrm>
          <a:custGeom>
            <a:avLst/>
            <a:gdLst/>
            <a:ahLst/>
            <a:rect l="0" t="0" r="r" b="b"/>
            <a:pathLst>
              <a:path w="25249" h="11281">
                <a:moveTo>
                  <a:pt x="0" y="11281"/>
                </a:moveTo>
                <a:lnTo>
                  <a:pt x="552" y="11278"/>
                </a:lnTo>
                <a:lnTo>
                  <a:pt x="1138" y="11278"/>
                </a:lnTo>
                <a:lnTo>
                  <a:pt x="1728" y="11278"/>
                </a:lnTo>
                <a:lnTo>
                  <a:pt x="2314" y="11278"/>
                </a:lnTo>
                <a:lnTo>
                  <a:pt x="2903" y="11275"/>
                </a:lnTo>
                <a:lnTo>
                  <a:pt x="3492" y="11275"/>
                </a:lnTo>
                <a:lnTo>
                  <a:pt x="4078" y="11275"/>
                </a:lnTo>
                <a:lnTo>
                  <a:pt x="4668" y="11275"/>
                </a:lnTo>
                <a:lnTo>
                  <a:pt x="5254" y="11272"/>
                </a:lnTo>
                <a:lnTo>
                  <a:pt x="5843" y="11269"/>
                </a:lnTo>
                <a:lnTo>
                  <a:pt x="6432" y="11263"/>
                </a:lnTo>
                <a:lnTo>
                  <a:pt x="7019" y="11253"/>
                </a:lnTo>
                <a:lnTo>
                  <a:pt x="7608" y="11225"/>
                </a:lnTo>
                <a:lnTo>
                  <a:pt x="8194" y="11172"/>
                </a:lnTo>
                <a:lnTo>
                  <a:pt x="8783" y="11072"/>
                </a:lnTo>
                <a:lnTo>
                  <a:pt x="9373" y="10959"/>
                </a:lnTo>
                <a:lnTo>
                  <a:pt x="9959" y="10783"/>
                </a:lnTo>
                <a:lnTo>
                  <a:pt x="10548" y="10548"/>
                </a:lnTo>
                <a:lnTo>
                  <a:pt x="11134" y="10213"/>
                </a:lnTo>
                <a:lnTo>
                  <a:pt x="11724" y="10006"/>
                </a:lnTo>
                <a:lnTo>
                  <a:pt x="12313" y="9614"/>
                </a:lnTo>
                <a:lnTo>
                  <a:pt x="12899" y="9348"/>
                </a:lnTo>
                <a:lnTo>
                  <a:pt x="13488" y="9050"/>
                </a:lnTo>
                <a:lnTo>
                  <a:pt x="14074" y="8808"/>
                </a:lnTo>
                <a:lnTo>
                  <a:pt x="14664" y="8554"/>
                </a:lnTo>
                <a:lnTo>
                  <a:pt x="15253" y="8081"/>
                </a:lnTo>
                <a:lnTo>
                  <a:pt x="15839" y="7667"/>
                </a:lnTo>
                <a:lnTo>
                  <a:pt x="16428" y="7272"/>
                </a:lnTo>
                <a:lnTo>
                  <a:pt x="17018" y="6780"/>
                </a:lnTo>
                <a:lnTo>
                  <a:pt x="17604" y="6385"/>
                </a:lnTo>
                <a:lnTo>
                  <a:pt x="18193" y="6006"/>
                </a:lnTo>
                <a:lnTo>
                  <a:pt x="18779" y="5686"/>
                </a:lnTo>
                <a:lnTo>
                  <a:pt x="19369" y="5354"/>
                </a:lnTo>
                <a:lnTo>
                  <a:pt x="19958" y="4959"/>
                </a:lnTo>
                <a:lnTo>
                  <a:pt x="20544" y="4373"/>
                </a:lnTo>
                <a:lnTo>
                  <a:pt x="21133" y="3943"/>
                </a:lnTo>
                <a:lnTo>
                  <a:pt x="21720" y="3454"/>
                </a:lnTo>
                <a:lnTo>
                  <a:pt x="22309" y="2740"/>
                </a:lnTo>
                <a:lnTo>
                  <a:pt x="22898" y="1759"/>
                </a:lnTo>
                <a:lnTo>
                  <a:pt x="23484" y="1173"/>
                </a:lnTo>
                <a:lnTo>
                  <a:pt x="24074" y="665"/>
                </a:lnTo>
                <a:lnTo>
                  <a:pt x="24660" y="317"/>
                </a:lnTo>
                <a:lnTo>
                  <a:pt x="25249" y="0"/>
                </a:lnTo>
                <a:lnTo>
                  <a:pt x="25249" y="11281"/>
                </a:lnTo>
                <a:lnTo>
                  <a:pt x="0" y="11281"/>
                </a:lnTo>
                <a:close/>
              </a:path>
            </a:pathLst>
          </a:custGeom>
          <a:solidFill>
            <a:srgbClr val="c5e0b4"/>
          </a:solidFill>
          <a:ln w="0">
            <a:noFill/>
          </a:ln>
        </p:spPr>
        <p:txBody>
          <a:bodyPr lIns="90000" rIns="90000" tIns="45000" bIns="45000" anchor="ctr" anchorCtr="1">
            <a:noAutofit/>
          </a:bodyPr>
          <a:p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grpSp>
        <p:nvGrpSpPr>
          <p:cNvPr id="131" name="Group 1"/>
          <p:cNvGrpSpPr/>
          <p:nvPr/>
        </p:nvGrpSpPr>
        <p:grpSpPr>
          <a:xfrm>
            <a:off x="0" y="-5760"/>
            <a:ext cx="12242880" cy="6870240"/>
            <a:chOff x="0" y="-5760"/>
            <a:chExt cx="12242880" cy="6870240"/>
          </a:xfrm>
        </p:grpSpPr>
        <p:sp>
          <p:nvSpPr>
            <p:cNvPr id="132" name="Rectangle 1"/>
            <p:cNvSpPr/>
            <p:nvPr/>
          </p:nvSpPr>
          <p:spPr>
            <a:xfrm rot="16200000">
              <a:off x="5884200" y="505800"/>
              <a:ext cx="510480" cy="1220688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33" name="Rectangle 2"/>
            <p:cNvSpPr/>
            <p:nvPr/>
          </p:nvSpPr>
          <p:spPr>
            <a:xfrm>
              <a:off x="10898640" y="655200"/>
              <a:ext cx="1326240" cy="58928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34" name="Rectangle 3"/>
            <p:cNvSpPr/>
            <p:nvPr/>
          </p:nvSpPr>
          <p:spPr>
            <a:xfrm>
              <a:off x="0" y="655200"/>
              <a:ext cx="1326240" cy="589284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35" name="Rectangle 4"/>
            <p:cNvSpPr/>
            <p:nvPr/>
          </p:nvSpPr>
          <p:spPr>
            <a:xfrm rot="16200000">
              <a:off x="5860080" y="-5853600"/>
              <a:ext cx="510480" cy="1220688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/>
          </p:style>
          <p:txBody>
            <a:bodyPr lIns="90000" rIns="90000" tIns="45000" bIns="45000" anchor="ctr">
              <a:noAutofit/>
            </a:bodyPr>
            <a:p>
              <a:endParaRPr b="0" lang="en-US" sz="1800" strike="noStrike" u="none">
                <a:solidFill>
                  <a:schemeClr val="lt1"/>
                </a:solidFill>
                <a:effectLst/>
                <a:uFillTx/>
                <a:latin typeface="Calibri"/>
              </a:endParaRPr>
            </a:p>
          </p:txBody>
        </p:sp>
      </p:grpSp>
      <p:sp>
        <p:nvSpPr>
          <p:cNvPr id="136" name="TextBox 6"/>
          <p:cNvSpPr/>
          <p:nvPr/>
        </p:nvSpPr>
        <p:spPr>
          <a:xfrm>
            <a:off x="10064520" y="6590160"/>
            <a:ext cx="2127240" cy="243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GB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M</a:t>
            </a:r>
            <a:r>
              <a:rPr b="0" lang="en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ore info: gapminder.org/24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37" name="TextBox 7"/>
          <p:cNvSpPr/>
          <p:nvPr/>
        </p:nvSpPr>
        <p:spPr>
          <a:xfrm>
            <a:off x="11880" y="6539040"/>
            <a:ext cx="3063960" cy="243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sv-SE" sz="10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Source: ITU</a:t>
            </a:r>
            <a:endParaRPr b="0" lang="en-US" sz="1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38" name=""/>
          <p:cNvSpPr/>
          <p:nvPr/>
        </p:nvSpPr>
        <p:spPr>
          <a:xfrm>
            <a:off x="1456920" y="1864800"/>
            <a:ext cx="9316440" cy="4061880"/>
          </a:xfrm>
          <a:custGeom>
            <a:avLst/>
            <a:gdLst/>
            <a:ahLst/>
            <a:rect l="0" t="0" r="r" b="b"/>
            <a:pathLst>
              <a:path fill="none" w="25879" h="11283">
                <a:moveTo>
                  <a:pt x="0" y="11283"/>
                </a:moveTo>
                <a:lnTo>
                  <a:pt x="588" y="11283"/>
                </a:lnTo>
                <a:lnTo>
                  <a:pt x="1177" y="11283"/>
                </a:lnTo>
                <a:lnTo>
                  <a:pt x="1763" y="11280"/>
                </a:lnTo>
                <a:lnTo>
                  <a:pt x="2353" y="11280"/>
                </a:lnTo>
                <a:lnTo>
                  <a:pt x="2939" y="11280"/>
                </a:lnTo>
                <a:lnTo>
                  <a:pt x="3529" y="11280"/>
                </a:lnTo>
                <a:lnTo>
                  <a:pt x="4118" y="11277"/>
                </a:lnTo>
                <a:lnTo>
                  <a:pt x="4704" y="11277"/>
                </a:lnTo>
                <a:lnTo>
                  <a:pt x="5294" y="11277"/>
                </a:lnTo>
                <a:lnTo>
                  <a:pt x="5880" y="11277"/>
                </a:lnTo>
                <a:lnTo>
                  <a:pt x="6469" y="11271"/>
                </a:lnTo>
                <a:lnTo>
                  <a:pt x="7059" y="11264"/>
                </a:lnTo>
                <a:lnTo>
                  <a:pt x="7645" y="11255"/>
                </a:lnTo>
                <a:lnTo>
                  <a:pt x="8234" y="11227"/>
                </a:lnTo>
                <a:lnTo>
                  <a:pt x="8821" y="11177"/>
                </a:lnTo>
                <a:lnTo>
                  <a:pt x="9410" y="11073"/>
                </a:lnTo>
                <a:lnTo>
                  <a:pt x="9999" y="10960"/>
                </a:lnTo>
                <a:lnTo>
                  <a:pt x="10586" y="10785"/>
                </a:lnTo>
                <a:lnTo>
                  <a:pt x="11175" y="10550"/>
                </a:lnTo>
                <a:lnTo>
                  <a:pt x="11761" y="10214"/>
                </a:lnTo>
                <a:lnTo>
                  <a:pt x="12351" y="10007"/>
                </a:lnTo>
                <a:lnTo>
                  <a:pt x="12940" y="9615"/>
                </a:lnTo>
                <a:lnTo>
                  <a:pt x="13526" y="9352"/>
                </a:lnTo>
                <a:lnTo>
                  <a:pt x="14116" y="9051"/>
                </a:lnTo>
                <a:lnTo>
                  <a:pt x="14705" y="8813"/>
                </a:lnTo>
                <a:lnTo>
                  <a:pt x="15292" y="8559"/>
                </a:lnTo>
                <a:lnTo>
                  <a:pt x="15881" y="8082"/>
                </a:lnTo>
                <a:lnTo>
                  <a:pt x="16467" y="7672"/>
                </a:lnTo>
                <a:lnTo>
                  <a:pt x="17057" y="7273"/>
                </a:lnTo>
                <a:lnTo>
                  <a:pt x="17646" y="6784"/>
                </a:lnTo>
                <a:lnTo>
                  <a:pt x="18232" y="6386"/>
                </a:lnTo>
                <a:lnTo>
                  <a:pt x="18822" y="6007"/>
                </a:lnTo>
                <a:lnTo>
                  <a:pt x="19408" y="5690"/>
                </a:lnTo>
                <a:lnTo>
                  <a:pt x="19997" y="5358"/>
                </a:lnTo>
                <a:lnTo>
                  <a:pt x="20587" y="4960"/>
                </a:lnTo>
                <a:lnTo>
                  <a:pt x="21173" y="4373"/>
                </a:lnTo>
                <a:lnTo>
                  <a:pt x="21762" y="3947"/>
                </a:lnTo>
                <a:lnTo>
                  <a:pt x="22349" y="3455"/>
                </a:lnTo>
                <a:lnTo>
                  <a:pt x="22938" y="2740"/>
                </a:lnTo>
                <a:lnTo>
                  <a:pt x="23527" y="1759"/>
                </a:lnTo>
                <a:lnTo>
                  <a:pt x="24114" y="1172"/>
                </a:lnTo>
                <a:lnTo>
                  <a:pt x="24703" y="664"/>
                </a:lnTo>
                <a:lnTo>
                  <a:pt x="25289" y="316"/>
                </a:lnTo>
                <a:lnTo>
                  <a:pt x="25879" y="0"/>
                </a:lnTo>
                <a:lnTo>
                  <a:pt x="25879" y="0"/>
                </a:lnTo>
              </a:path>
            </a:pathLst>
          </a:custGeom>
          <a:ln w="139680">
            <a:solidFill>
              <a:srgbClr val="05b050"/>
            </a:solidFill>
            <a:miter/>
            <a:headEnd len="med" type="triangle" w="med"/>
            <a:tailEnd len="med" type="triangle" w="med"/>
          </a:ln>
        </p:spPr>
        <p:txBody>
          <a:bodyPr lIns="158400" rIns="158400" tIns="113400" bIns="113400" anchor="ctr" anchorCtr="1">
            <a:noAutofit/>
          </a:bodyPr>
          <a:p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grpSp>
        <p:nvGrpSpPr>
          <p:cNvPr id="139" name="Image 1"/>
          <p:cNvGrpSpPr/>
          <p:nvPr/>
        </p:nvGrpSpPr>
        <p:grpSpPr>
          <a:xfrm>
            <a:off x="1815840" y="5977440"/>
            <a:ext cx="7966080" cy="55080"/>
            <a:chOff x="1815840" y="5977440"/>
            <a:chExt cx="7966080" cy="55080"/>
          </a:xfrm>
        </p:grpSpPr>
        <p:sp>
          <p:nvSpPr>
            <p:cNvPr id="140" name="Freeform 1"/>
            <p:cNvSpPr/>
            <p:nvPr/>
          </p:nvSpPr>
          <p:spPr>
            <a:xfrm>
              <a:off x="181584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41" y="530"/>
                  </a:moveTo>
                  <a:lnTo>
                    <a:pt x="41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41" name="Freeform 2"/>
            <p:cNvSpPr/>
            <p:nvPr/>
          </p:nvSpPr>
          <p:spPr>
            <a:xfrm>
              <a:off x="349956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261" y="530"/>
                  </a:moveTo>
                  <a:lnTo>
                    <a:pt x="261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42" name="Freeform 3"/>
            <p:cNvSpPr/>
            <p:nvPr/>
          </p:nvSpPr>
          <p:spPr>
            <a:xfrm>
              <a:off x="554220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482" y="530"/>
                  </a:moveTo>
                  <a:lnTo>
                    <a:pt x="482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43" name="Freeform 4"/>
            <p:cNvSpPr/>
            <p:nvPr/>
          </p:nvSpPr>
          <p:spPr>
            <a:xfrm>
              <a:off x="754956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703" y="530"/>
                  </a:moveTo>
                  <a:lnTo>
                    <a:pt x="703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44" name="Freeform 5"/>
            <p:cNvSpPr/>
            <p:nvPr/>
          </p:nvSpPr>
          <p:spPr>
            <a:xfrm>
              <a:off x="9772560" y="5977440"/>
              <a:ext cx="9360" cy="55080"/>
            </a:xfrm>
            <a:custGeom>
              <a:avLst/>
              <a:gdLst>
                <a:gd name="textAreaLeft" fmla="*/ 0 w 9360"/>
                <a:gd name="textAreaRight" fmla="*/ 9720 w 93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924" y="530"/>
                  </a:moveTo>
                  <a:lnTo>
                    <a:pt x="924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</p:grpSp>
      <p:grpSp>
        <p:nvGrpSpPr>
          <p:cNvPr id="145" name="Image 2"/>
          <p:cNvGrpSpPr/>
          <p:nvPr/>
        </p:nvGrpSpPr>
        <p:grpSpPr>
          <a:xfrm>
            <a:off x="1433160" y="6152040"/>
            <a:ext cx="8819640" cy="464400"/>
            <a:chOff x="1433160" y="6152040"/>
            <a:chExt cx="8819640" cy="464400"/>
          </a:xfrm>
        </p:grpSpPr>
        <p:sp>
          <p:nvSpPr>
            <p:cNvPr id="146" name="TextBox 8"/>
            <p:cNvSpPr/>
            <p:nvPr/>
          </p:nvSpPr>
          <p:spPr>
            <a:xfrm>
              <a:off x="1433160" y="6160320"/>
              <a:ext cx="85248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1980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47" name="TextBox 10"/>
            <p:cNvSpPr/>
            <p:nvPr/>
          </p:nvSpPr>
          <p:spPr>
            <a:xfrm>
              <a:off x="3096720" y="6160320"/>
              <a:ext cx="83844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1990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48" name="TextBox 11"/>
            <p:cNvSpPr/>
            <p:nvPr/>
          </p:nvSpPr>
          <p:spPr>
            <a:xfrm>
              <a:off x="5050440" y="6160320"/>
              <a:ext cx="91476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2000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49" name="TextBox 12"/>
            <p:cNvSpPr/>
            <p:nvPr/>
          </p:nvSpPr>
          <p:spPr>
            <a:xfrm>
              <a:off x="7095960" y="6152040"/>
              <a:ext cx="84816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2010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  <p:sp>
          <p:nvSpPr>
            <p:cNvPr id="150" name="TextBox 13"/>
            <p:cNvSpPr/>
            <p:nvPr/>
          </p:nvSpPr>
          <p:spPr>
            <a:xfrm>
              <a:off x="9355320" y="6152040"/>
              <a:ext cx="897480" cy="456120"/>
            </a:xfrm>
            <a:prstGeom prst="rect">
              <a:avLst/>
            </a:prstGeom>
            <a:noFill/>
            <a:ln w="0"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 anchor="t">
              <a:spAutoFit/>
            </a:bodyPr>
            <a:p>
              <a:pPr defTabSz="914400">
                <a:lnSpc>
                  <a:spcPct val="100000"/>
                </a:lnSpc>
              </a:pPr>
              <a:r>
                <a:rPr b="0" lang="en-SE" sz="2400" strike="noStrike" u="none">
                  <a:solidFill>
                    <a:srgbClr val="262626"/>
                  </a:solidFill>
                  <a:effectLst/>
                  <a:uFillTx/>
                  <a:latin typeface="Rubik Light"/>
                </a:rPr>
                <a:t>2020</a:t>
              </a:r>
              <a:endParaRPr b="0" lang="en-US" sz="2400" strike="noStrike" u="none">
                <a:solidFill>
                  <a:srgbClr val="000000"/>
                </a:solidFill>
                <a:effectLst/>
                <a:uFillTx/>
                <a:latin typeface="Arial"/>
              </a:endParaRPr>
            </a:p>
          </p:txBody>
        </p:sp>
      </p:grpSp>
      <p:sp>
        <p:nvSpPr>
          <p:cNvPr id="151" name="Freeform 6"/>
          <p:cNvSpPr/>
          <p:nvPr/>
        </p:nvSpPr>
        <p:spPr>
          <a:xfrm>
            <a:off x="1523160" y="5982120"/>
            <a:ext cx="9153000" cy="9000"/>
          </a:xfrm>
          <a:custGeom>
            <a:avLst/>
            <a:gdLst>
              <a:gd name="textAreaLeft" fmla="*/ 0 w 9153000"/>
              <a:gd name="textAreaRight" fmla="*/ 9153360 w 9153000"/>
              <a:gd name="textAreaTop" fmla="*/ 0 h 9000"/>
              <a:gd name="textAreaBottom" fmla="*/ 9360 h 9000"/>
            </a:gdLst>
            <a:ahLst/>
            <a:rect l="textAreaLeft" t="textAreaTop" r="textAreaRight" b="textAreaBottom"/>
            <a:pathLst>
              <a:path w="9095235" h="9269">
                <a:moveTo>
                  <a:pt x="0" y="1"/>
                </a:moveTo>
                <a:lnTo>
                  <a:pt x="9095236" y="1"/>
                </a:lnTo>
              </a:path>
            </a:pathLst>
          </a:custGeom>
          <a:noFill/>
          <a:ln w="19141">
            <a:solidFill>
              <a:srgbClr val="262626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-35640" bIns="-35640" anchor="ctr">
            <a:noAutofit/>
          </a:bodyPr>
          <a:p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52" name="TextBox 14"/>
          <p:cNvSpPr/>
          <p:nvPr/>
        </p:nvSpPr>
        <p:spPr>
          <a:xfrm>
            <a:off x="1369800" y="4552200"/>
            <a:ext cx="1538640" cy="13093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1980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0%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53" name="TextBox 16"/>
          <p:cNvSpPr/>
          <p:nvPr/>
        </p:nvSpPr>
        <p:spPr>
          <a:xfrm>
            <a:off x="8495280" y="757440"/>
            <a:ext cx="1538640" cy="13093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2024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algn="r"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71.2%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54" name="TextBox 17"/>
          <p:cNvSpPr/>
          <p:nvPr/>
        </p:nvSpPr>
        <p:spPr>
          <a:xfrm>
            <a:off x="1214280" y="423360"/>
            <a:ext cx="9682200" cy="1035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4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Internet users </a:t>
            </a:r>
            <a:br>
              <a:rPr sz="4400"/>
            </a:br>
            <a:r>
              <a:rPr b="0" lang="en-SE" sz="18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global share of people using the Internet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55" name="Rounded Rectangle 1"/>
          <p:cNvSpPr/>
          <p:nvPr/>
        </p:nvSpPr>
        <p:spPr>
          <a:xfrm>
            <a:off x="3076200" y="2244960"/>
            <a:ext cx="5226480" cy="1474200"/>
          </a:xfrm>
          <a:prstGeom prst="roundRect">
            <a:avLst>
              <a:gd name="adj" fmla="val 16667"/>
            </a:avLst>
          </a:prstGeom>
          <a:solidFill>
            <a:srgbClr val="ffca3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 defTabSz="914400">
              <a:lnSpc>
                <a:spcPct val="100000"/>
              </a:lnSpc>
            </a:pPr>
            <a:r>
              <a:rPr b="0" lang="en-GB" sz="2400" strike="noStrike" u="none">
                <a:solidFill>
                  <a:schemeClr val="lt1"/>
                </a:solidFill>
                <a:effectLst/>
                <a:uFillTx/>
                <a:latin typeface="Rubik Light"/>
              </a:rPr>
              <a:t>More info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algn="ctr" defTabSz="914400">
              <a:lnSpc>
                <a:spcPct val="100000"/>
              </a:lnSpc>
            </a:pPr>
            <a:r>
              <a:rPr b="0" lang="en-GB" sz="4000" strike="noStrike" u="none">
                <a:solidFill>
                  <a:schemeClr val="lt1"/>
                </a:solidFill>
                <a:effectLst/>
                <a:uFillTx/>
                <a:latin typeface="Rubik Medium"/>
              </a:rPr>
              <a:t>g</a:t>
            </a:r>
            <a:r>
              <a:rPr b="0" lang="en-SE" sz="4000" strike="noStrike" u="none">
                <a:solidFill>
                  <a:schemeClr val="lt1"/>
                </a:solidFill>
                <a:effectLst/>
                <a:uFillTx/>
                <a:latin typeface="Rubik Medium"/>
              </a:rPr>
              <a:t>apminder.org/24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TextBox 4"/>
          <p:cNvSpPr/>
          <p:nvPr/>
        </p:nvSpPr>
        <p:spPr>
          <a:xfrm>
            <a:off x="878760" y="2062080"/>
            <a:ext cx="10438200" cy="16315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These slides are part of Gapminder’s</a:t>
            </a:r>
            <a:br>
              <a:rPr sz="2000"/>
            </a:b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free teaching materials for an updated fact-based worldview.</a:t>
            </a:r>
            <a:br>
              <a:rPr sz="2000"/>
            </a:b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Available under Creative Common BY License.</a:t>
            </a:r>
            <a:br>
              <a:rPr sz="2000"/>
            </a:b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Which means you can copy, edit and share them as you like,</a:t>
            </a:r>
            <a:br>
              <a:rPr sz="2000"/>
            </a:b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as long as you mention: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57" name="TextBox 5"/>
          <p:cNvSpPr/>
          <p:nvPr/>
        </p:nvSpPr>
        <p:spPr>
          <a:xfrm>
            <a:off x="3248280" y="3929760"/>
            <a:ext cx="5699160" cy="585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SE" sz="32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gapminder.org/24</a:t>
            </a:r>
            <a:endParaRPr b="0" lang="en-US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58" name="Shape 818"/>
          <p:cNvSpPr/>
          <p:nvPr/>
        </p:nvSpPr>
        <p:spPr>
          <a:xfrm>
            <a:off x="4681440" y="1582560"/>
            <a:ext cx="2832480" cy="3582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anchor="t">
            <a:noAutofit/>
          </a:bodyPr>
          <a:p>
            <a:pPr algn="ctr" defTabSz="914400">
              <a:lnSpc>
                <a:spcPct val="100000"/>
              </a:lnSpc>
              <a:tabLst>
                <a:tab algn="l" pos="0"/>
              </a:tabLst>
            </a:pPr>
            <a:r>
              <a:rPr b="0" lang="en-US" sz="2400" strike="noStrike" u="none">
                <a:solidFill>
                  <a:srgbClr val="ffca34"/>
                </a:solidFill>
                <a:effectLst/>
                <a:uFillTx/>
                <a:latin typeface="Rubik"/>
                <a:ea typeface="Trebuchet MS"/>
              </a:rPr>
              <a:t>FREE LICENSE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pic>
        <p:nvPicPr>
          <p:cNvPr id="159" name="Shape 823" descr=""/>
          <p:cNvPicPr/>
          <p:nvPr/>
        </p:nvPicPr>
        <p:blipFill>
          <a:blip r:embed="rId1"/>
          <a:stretch/>
        </p:blipFill>
        <p:spPr>
          <a:xfrm>
            <a:off x="3390120" y="574560"/>
            <a:ext cx="5415480" cy="731520"/>
          </a:xfrm>
          <a:prstGeom prst="rect">
            <a:avLst/>
          </a:prstGeom>
          <a:noFill/>
          <a:ln w="0">
            <a:noFill/>
          </a:ln>
        </p:spPr>
      </p:pic>
      <p:sp>
        <p:nvSpPr>
          <p:cNvPr id="160" name="TextBox 9"/>
          <p:cNvSpPr/>
          <p:nvPr/>
        </p:nvSpPr>
        <p:spPr>
          <a:xfrm>
            <a:off x="1994040" y="4767480"/>
            <a:ext cx="8207280" cy="10159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en-GB" sz="2000" strike="noStrike" u="none">
                <a:solidFill>
                  <a:schemeClr val="dk1">
                    <a:lumMod val="85000"/>
                    <a:lumOff val="15000"/>
                  </a:schemeClr>
                </a:solidFill>
                <a:effectLst/>
                <a:uFillTx/>
                <a:latin typeface="Rubik Light"/>
                <a:ea typeface="Rubik Medium"/>
              </a:rPr>
              <a:t>The world keeps changing, please visit the link above to get an updated version of this slideshow and to use our free visualization tools and links to the data sources.</a:t>
            </a:r>
            <a:endParaRPr b="0" lang="en-US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"/>
          <p:cNvSpPr/>
          <p:nvPr/>
        </p:nvSpPr>
        <p:spPr>
          <a:xfrm>
            <a:off x="811080" y="1937160"/>
            <a:ext cx="10823760" cy="4061160"/>
          </a:xfrm>
          <a:custGeom>
            <a:avLst/>
            <a:gdLst/>
            <a:ahLst/>
            <a:rect l="0" t="0" r="r" b="b"/>
            <a:pathLst>
              <a:path w="30066" h="11281">
                <a:moveTo>
                  <a:pt x="0" y="11281"/>
                </a:moveTo>
                <a:lnTo>
                  <a:pt x="658" y="11278"/>
                </a:lnTo>
                <a:lnTo>
                  <a:pt x="1356" y="11278"/>
                </a:lnTo>
                <a:lnTo>
                  <a:pt x="2058" y="11278"/>
                </a:lnTo>
                <a:lnTo>
                  <a:pt x="2756" y="11278"/>
                </a:lnTo>
                <a:lnTo>
                  <a:pt x="3457" y="11275"/>
                </a:lnTo>
                <a:lnTo>
                  <a:pt x="4159" y="11275"/>
                </a:lnTo>
                <a:lnTo>
                  <a:pt x="4857" y="11275"/>
                </a:lnTo>
                <a:lnTo>
                  <a:pt x="5559" y="11275"/>
                </a:lnTo>
                <a:lnTo>
                  <a:pt x="6257" y="11272"/>
                </a:lnTo>
                <a:lnTo>
                  <a:pt x="6958" y="11269"/>
                </a:lnTo>
                <a:lnTo>
                  <a:pt x="7660" y="11263"/>
                </a:lnTo>
                <a:lnTo>
                  <a:pt x="8358" y="11253"/>
                </a:lnTo>
                <a:lnTo>
                  <a:pt x="9060" y="11225"/>
                </a:lnTo>
                <a:lnTo>
                  <a:pt x="9758" y="11172"/>
                </a:lnTo>
                <a:lnTo>
                  <a:pt x="10459" y="11072"/>
                </a:lnTo>
                <a:lnTo>
                  <a:pt x="11161" y="10959"/>
                </a:lnTo>
                <a:lnTo>
                  <a:pt x="11859" y="10783"/>
                </a:lnTo>
                <a:lnTo>
                  <a:pt x="12561" y="10548"/>
                </a:lnTo>
                <a:lnTo>
                  <a:pt x="13259" y="10213"/>
                </a:lnTo>
                <a:lnTo>
                  <a:pt x="13960" y="10006"/>
                </a:lnTo>
                <a:lnTo>
                  <a:pt x="14662" y="9614"/>
                </a:lnTo>
                <a:lnTo>
                  <a:pt x="15360" y="9348"/>
                </a:lnTo>
                <a:lnTo>
                  <a:pt x="16062" y="9050"/>
                </a:lnTo>
                <a:lnTo>
                  <a:pt x="16760" y="8808"/>
                </a:lnTo>
                <a:lnTo>
                  <a:pt x="17461" y="8554"/>
                </a:lnTo>
                <a:lnTo>
                  <a:pt x="18163" y="8081"/>
                </a:lnTo>
                <a:lnTo>
                  <a:pt x="18861" y="7667"/>
                </a:lnTo>
                <a:lnTo>
                  <a:pt x="19563" y="7272"/>
                </a:lnTo>
                <a:lnTo>
                  <a:pt x="20264" y="6780"/>
                </a:lnTo>
                <a:lnTo>
                  <a:pt x="20962" y="6385"/>
                </a:lnTo>
                <a:lnTo>
                  <a:pt x="21664" y="6006"/>
                </a:lnTo>
                <a:lnTo>
                  <a:pt x="22362" y="5686"/>
                </a:lnTo>
                <a:lnTo>
                  <a:pt x="23064" y="5354"/>
                </a:lnTo>
                <a:lnTo>
                  <a:pt x="23765" y="4959"/>
                </a:lnTo>
                <a:lnTo>
                  <a:pt x="24463" y="4373"/>
                </a:lnTo>
                <a:lnTo>
                  <a:pt x="25165" y="3943"/>
                </a:lnTo>
                <a:lnTo>
                  <a:pt x="25863" y="3454"/>
                </a:lnTo>
                <a:lnTo>
                  <a:pt x="26565" y="2740"/>
                </a:lnTo>
                <a:lnTo>
                  <a:pt x="27266" y="1759"/>
                </a:lnTo>
                <a:lnTo>
                  <a:pt x="27964" y="1173"/>
                </a:lnTo>
                <a:lnTo>
                  <a:pt x="28666" y="665"/>
                </a:lnTo>
                <a:lnTo>
                  <a:pt x="29364" y="317"/>
                </a:lnTo>
                <a:lnTo>
                  <a:pt x="30066" y="0"/>
                </a:lnTo>
                <a:lnTo>
                  <a:pt x="30066" y="11281"/>
                </a:lnTo>
                <a:lnTo>
                  <a:pt x="0" y="11281"/>
                </a:lnTo>
                <a:close/>
              </a:path>
            </a:pathLst>
          </a:custGeom>
          <a:solidFill>
            <a:srgbClr val="c5e0b4"/>
          </a:solidFill>
          <a:ln w="0">
            <a:noFill/>
          </a:ln>
        </p:spPr>
        <p:txBody>
          <a:bodyPr lIns="90000" rIns="90000" tIns="45000" bIns="45000" anchor="ctr" anchorCtr="1">
            <a:noAutofit/>
          </a:bodyPr>
          <a:p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62" name="TextBox 18"/>
          <p:cNvSpPr/>
          <p:nvPr/>
        </p:nvSpPr>
        <p:spPr>
          <a:xfrm>
            <a:off x="8686800" y="6518160"/>
            <a:ext cx="3504960" cy="3646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GB" sz="18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M</a:t>
            </a:r>
            <a:r>
              <a:rPr b="0" lang="en-SE" sz="18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ore info: gapminder.org/24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63" name="TextBox 19"/>
          <p:cNvSpPr/>
          <p:nvPr/>
        </p:nvSpPr>
        <p:spPr>
          <a:xfrm>
            <a:off x="131400" y="6503040"/>
            <a:ext cx="3124440" cy="36468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sv-SE" sz="1800" strike="noStrike" u="none">
                <a:solidFill>
                  <a:schemeClr val="lt1">
                    <a:lumMod val="50000"/>
                  </a:schemeClr>
                </a:solidFill>
                <a:effectLst/>
                <a:uFillTx/>
                <a:latin typeface="Rubik-Light"/>
              </a:rPr>
              <a:t>Source: ITU</a:t>
            </a:r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64" name=""/>
          <p:cNvSpPr/>
          <p:nvPr/>
        </p:nvSpPr>
        <p:spPr>
          <a:xfrm>
            <a:off x="640800" y="1864800"/>
            <a:ext cx="11093760" cy="4061880"/>
          </a:xfrm>
          <a:custGeom>
            <a:avLst/>
            <a:gdLst/>
            <a:ahLst/>
            <a:rect l="0" t="0" r="r" b="b"/>
            <a:pathLst>
              <a:path fill="none" w="30816" h="11283">
                <a:moveTo>
                  <a:pt x="0" y="11283"/>
                </a:moveTo>
                <a:lnTo>
                  <a:pt x="701" y="11283"/>
                </a:lnTo>
                <a:lnTo>
                  <a:pt x="1403" y="11283"/>
                </a:lnTo>
                <a:lnTo>
                  <a:pt x="2101" y="11280"/>
                </a:lnTo>
                <a:lnTo>
                  <a:pt x="2802" y="11280"/>
                </a:lnTo>
                <a:lnTo>
                  <a:pt x="3501" y="11280"/>
                </a:lnTo>
                <a:lnTo>
                  <a:pt x="4202" y="11280"/>
                </a:lnTo>
                <a:lnTo>
                  <a:pt x="4904" y="11277"/>
                </a:lnTo>
                <a:lnTo>
                  <a:pt x="5602" y="11277"/>
                </a:lnTo>
                <a:lnTo>
                  <a:pt x="6304" y="11277"/>
                </a:lnTo>
                <a:lnTo>
                  <a:pt x="7002" y="11277"/>
                </a:lnTo>
                <a:lnTo>
                  <a:pt x="7704" y="11271"/>
                </a:lnTo>
                <a:lnTo>
                  <a:pt x="8406" y="11264"/>
                </a:lnTo>
                <a:lnTo>
                  <a:pt x="9104" y="11255"/>
                </a:lnTo>
                <a:lnTo>
                  <a:pt x="9806" y="11227"/>
                </a:lnTo>
                <a:lnTo>
                  <a:pt x="10504" y="11177"/>
                </a:lnTo>
                <a:lnTo>
                  <a:pt x="11206" y="11073"/>
                </a:lnTo>
                <a:lnTo>
                  <a:pt x="11908" y="10960"/>
                </a:lnTo>
                <a:lnTo>
                  <a:pt x="12606" y="10785"/>
                </a:lnTo>
                <a:lnTo>
                  <a:pt x="13307" y="10550"/>
                </a:lnTo>
                <a:lnTo>
                  <a:pt x="14006" y="10214"/>
                </a:lnTo>
                <a:lnTo>
                  <a:pt x="14707" y="10007"/>
                </a:lnTo>
                <a:lnTo>
                  <a:pt x="15409" y="9615"/>
                </a:lnTo>
                <a:lnTo>
                  <a:pt x="16107" y="9352"/>
                </a:lnTo>
                <a:lnTo>
                  <a:pt x="16809" y="9051"/>
                </a:lnTo>
                <a:lnTo>
                  <a:pt x="17511" y="8813"/>
                </a:lnTo>
                <a:lnTo>
                  <a:pt x="18209" y="8559"/>
                </a:lnTo>
                <a:lnTo>
                  <a:pt x="18911" y="8082"/>
                </a:lnTo>
                <a:lnTo>
                  <a:pt x="19609" y="7672"/>
                </a:lnTo>
                <a:lnTo>
                  <a:pt x="20311" y="7273"/>
                </a:lnTo>
                <a:lnTo>
                  <a:pt x="21013" y="6784"/>
                </a:lnTo>
                <a:lnTo>
                  <a:pt x="21711" y="6386"/>
                </a:lnTo>
                <a:lnTo>
                  <a:pt x="22413" y="6007"/>
                </a:lnTo>
                <a:lnTo>
                  <a:pt x="23111" y="5690"/>
                </a:lnTo>
                <a:lnTo>
                  <a:pt x="23813" y="5358"/>
                </a:lnTo>
                <a:lnTo>
                  <a:pt x="24514" y="4960"/>
                </a:lnTo>
                <a:lnTo>
                  <a:pt x="25212" y="4373"/>
                </a:lnTo>
                <a:lnTo>
                  <a:pt x="25914" y="3947"/>
                </a:lnTo>
                <a:lnTo>
                  <a:pt x="26612" y="3455"/>
                </a:lnTo>
                <a:lnTo>
                  <a:pt x="27314" y="2740"/>
                </a:lnTo>
                <a:lnTo>
                  <a:pt x="28016" y="1759"/>
                </a:lnTo>
                <a:lnTo>
                  <a:pt x="28714" y="1172"/>
                </a:lnTo>
                <a:lnTo>
                  <a:pt x="29416" y="664"/>
                </a:lnTo>
                <a:lnTo>
                  <a:pt x="30114" y="316"/>
                </a:lnTo>
                <a:lnTo>
                  <a:pt x="30816" y="0"/>
                </a:lnTo>
                <a:lnTo>
                  <a:pt x="30816" y="0"/>
                </a:lnTo>
              </a:path>
            </a:pathLst>
          </a:custGeom>
          <a:ln w="139680">
            <a:solidFill>
              <a:srgbClr val="05b050"/>
            </a:solidFill>
            <a:miter/>
            <a:headEnd len="med" type="triangle" w="med"/>
            <a:tailEnd len="med" type="triangle" w="med"/>
          </a:ln>
        </p:spPr>
        <p:txBody>
          <a:bodyPr lIns="158400" rIns="158400" tIns="113400" bIns="113400" anchor="ctr" anchorCtr="1">
            <a:noAutofit/>
          </a:bodyPr>
          <a:p>
            <a:endParaRPr b="0" lang="en-US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grpSp>
        <p:nvGrpSpPr>
          <p:cNvPr id="165" name="Image 3"/>
          <p:cNvGrpSpPr/>
          <p:nvPr/>
        </p:nvGrpSpPr>
        <p:grpSpPr>
          <a:xfrm>
            <a:off x="1068480" y="5977440"/>
            <a:ext cx="9485640" cy="55080"/>
            <a:chOff x="1068480" y="5977440"/>
            <a:chExt cx="9485640" cy="55080"/>
          </a:xfrm>
        </p:grpSpPr>
        <p:sp>
          <p:nvSpPr>
            <p:cNvPr id="166" name="Freeform 7"/>
            <p:cNvSpPr/>
            <p:nvPr/>
          </p:nvSpPr>
          <p:spPr>
            <a:xfrm>
              <a:off x="1068480" y="5977440"/>
              <a:ext cx="11160" cy="55080"/>
            </a:xfrm>
            <a:custGeom>
              <a:avLst/>
              <a:gdLst>
                <a:gd name="textAreaLeft" fmla="*/ 0 w 11160"/>
                <a:gd name="textAreaRight" fmla="*/ 11520 w 111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41" y="530"/>
                  </a:moveTo>
                  <a:lnTo>
                    <a:pt x="41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67" name="Freeform 8"/>
            <p:cNvSpPr/>
            <p:nvPr/>
          </p:nvSpPr>
          <p:spPr>
            <a:xfrm>
              <a:off x="3073320" y="5977440"/>
              <a:ext cx="11160" cy="55080"/>
            </a:xfrm>
            <a:custGeom>
              <a:avLst/>
              <a:gdLst>
                <a:gd name="textAreaLeft" fmla="*/ 0 w 11160"/>
                <a:gd name="textAreaRight" fmla="*/ 11520 w 1116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261" y="530"/>
                  </a:moveTo>
                  <a:lnTo>
                    <a:pt x="261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68" name="Freeform 10"/>
            <p:cNvSpPr/>
            <p:nvPr/>
          </p:nvSpPr>
          <p:spPr>
            <a:xfrm>
              <a:off x="5505480" y="5977440"/>
              <a:ext cx="11520" cy="55080"/>
            </a:xfrm>
            <a:custGeom>
              <a:avLst/>
              <a:gdLst>
                <a:gd name="textAreaLeft" fmla="*/ 0 w 11520"/>
                <a:gd name="textAreaRight" fmla="*/ 11880 w 1152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482" y="530"/>
                  </a:moveTo>
                  <a:lnTo>
                    <a:pt x="482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69" name="Freeform 12"/>
            <p:cNvSpPr/>
            <p:nvPr/>
          </p:nvSpPr>
          <p:spPr>
            <a:xfrm>
              <a:off x="7895880" y="5977440"/>
              <a:ext cx="11520" cy="55080"/>
            </a:xfrm>
            <a:custGeom>
              <a:avLst/>
              <a:gdLst>
                <a:gd name="textAreaLeft" fmla="*/ 0 w 11520"/>
                <a:gd name="textAreaRight" fmla="*/ 11880 w 1152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703" y="530"/>
                  </a:moveTo>
                  <a:lnTo>
                    <a:pt x="703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  <p:sp>
          <p:nvSpPr>
            <p:cNvPr id="170" name="Freeform 13"/>
            <p:cNvSpPr/>
            <p:nvPr/>
          </p:nvSpPr>
          <p:spPr>
            <a:xfrm>
              <a:off x="10542600" y="5977440"/>
              <a:ext cx="11520" cy="55080"/>
            </a:xfrm>
            <a:custGeom>
              <a:avLst/>
              <a:gdLst>
                <a:gd name="textAreaLeft" fmla="*/ 0 w 11520"/>
                <a:gd name="textAreaRight" fmla="*/ 11880 w 11520"/>
                <a:gd name="textAreaTop" fmla="*/ 0 h 55080"/>
                <a:gd name="textAreaBottom" fmla="*/ 55440 h 55080"/>
              </a:gdLst>
              <a:ahLst/>
              <a:rect l="textAreaLeft" t="textAreaTop" r="textAreaRight" b="textAreaBottom"/>
              <a:pathLst>
                <a:path w="9573" h="55619">
                  <a:moveTo>
                    <a:pt x="924" y="530"/>
                  </a:moveTo>
                  <a:lnTo>
                    <a:pt x="924" y="56149"/>
                  </a:lnTo>
                </a:path>
              </a:pathLst>
            </a:custGeom>
            <a:noFill/>
            <a:ln w="9570">
              <a:solidFill>
                <a:srgbClr val="000000"/>
              </a:solidFill>
              <a:miter/>
            </a:ln>
          </p:spPr>
          <p:style>
            <a:lnRef idx="0"/>
            <a:fillRef idx="0"/>
            <a:effectRef idx="0"/>
            <a:fontRef idx="minor"/>
          </p:style>
          <p:txBody>
            <a:bodyPr lIns="90000" rIns="90000" tIns="10440" bIns="10440" anchor="ctr">
              <a:noAutofit/>
            </a:bodyPr>
            <a:p>
              <a:endParaRPr b="0" lang="en-SE" sz="1800" strike="noStrike" u="none">
                <a:solidFill>
                  <a:schemeClr val="dk1"/>
                </a:solidFill>
                <a:effectLst/>
                <a:uFillTx/>
                <a:latin typeface="Calibri"/>
              </a:endParaRPr>
            </a:p>
          </p:txBody>
        </p:sp>
      </p:grpSp>
      <p:sp>
        <p:nvSpPr>
          <p:cNvPr id="171" name="TextBox 20"/>
          <p:cNvSpPr/>
          <p:nvPr/>
        </p:nvSpPr>
        <p:spPr>
          <a:xfrm>
            <a:off x="644760" y="6124320"/>
            <a:ext cx="852480" cy="4561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2400" strike="noStrike" u="none">
                <a:solidFill>
                  <a:srgbClr val="262626"/>
                </a:solidFill>
                <a:effectLst/>
                <a:uFillTx/>
                <a:latin typeface="Rubik Light"/>
              </a:rPr>
              <a:t>1980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72" name="TextBox 22"/>
          <p:cNvSpPr/>
          <p:nvPr/>
        </p:nvSpPr>
        <p:spPr>
          <a:xfrm>
            <a:off x="2737080" y="6124320"/>
            <a:ext cx="838440" cy="4561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2400" strike="noStrike" u="none">
                <a:solidFill>
                  <a:srgbClr val="262626"/>
                </a:solidFill>
                <a:effectLst/>
                <a:uFillTx/>
                <a:latin typeface="Rubik Light"/>
              </a:rPr>
              <a:t>1990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73" name="TextBox 24"/>
          <p:cNvSpPr/>
          <p:nvPr/>
        </p:nvSpPr>
        <p:spPr>
          <a:xfrm>
            <a:off x="5089320" y="6124320"/>
            <a:ext cx="914760" cy="4561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2400" strike="noStrike" u="none">
                <a:solidFill>
                  <a:srgbClr val="262626"/>
                </a:solidFill>
                <a:effectLst/>
                <a:uFillTx/>
                <a:latin typeface="Rubik Light"/>
              </a:rPr>
              <a:t>2000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74" name="TextBox 26"/>
          <p:cNvSpPr/>
          <p:nvPr/>
        </p:nvSpPr>
        <p:spPr>
          <a:xfrm>
            <a:off x="7463520" y="6116040"/>
            <a:ext cx="848160" cy="4561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2400" strike="noStrike" u="none">
                <a:solidFill>
                  <a:srgbClr val="262626"/>
                </a:solidFill>
                <a:effectLst/>
                <a:uFillTx/>
                <a:latin typeface="Rubik Light"/>
              </a:rPr>
              <a:t>2010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75" name="TextBox 28"/>
          <p:cNvSpPr/>
          <p:nvPr/>
        </p:nvSpPr>
        <p:spPr>
          <a:xfrm>
            <a:off x="10127160" y="6116040"/>
            <a:ext cx="897480" cy="4561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2400" strike="noStrike" u="none">
                <a:solidFill>
                  <a:srgbClr val="262626"/>
                </a:solidFill>
                <a:effectLst/>
                <a:uFillTx/>
                <a:latin typeface="Rubik Light"/>
              </a:rPr>
              <a:t>2020</a:t>
            </a:r>
            <a:endParaRPr b="0" lang="en-US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76" name="Freeform 14"/>
          <p:cNvSpPr/>
          <p:nvPr/>
        </p:nvSpPr>
        <p:spPr>
          <a:xfrm>
            <a:off x="720000" y="5982120"/>
            <a:ext cx="10898640" cy="9000"/>
          </a:xfrm>
          <a:custGeom>
            <a:avLst/>
            <a:gdLst>
              <a:gd name="textAreaLeft" fmla="*/ 0 w 10898640"/>
              <a:gd name="textAreaRight" fmla="*/ 10899000 w 10898640"/>
              <a:gd name="textAreaTop" fmla="*/ 0 h 9000"/>
              <a:gd name="textAreaBottom" fmla="*/ 9360 h 9000"/>
            </a:gdLst>
            <a:ahLst/>
            <a:rect l="textAreaLeft" t="textAreaTop" r="textAreaRight" b="textAreaBottom"/>
            <a:pathLst>
              <a:path w="9095235" h="9269">
                <a:moveTo>
                  <a:pt x="0" y="1"/>
                </a:moveTo>
                <a:lnTo>
                  <a:pt x="9095236" y="1"/>
                </a:lnTo>
              </a:path>
            </a:pathLst>
          </a:custGeom>
          <a:noFill/>
          <a:ln w="19141">
            <a:solidFill>
              <a:srgbClr val="262626"/>
            </a:solidFill>
            <a:miter/>
          </a:ln>
        </p:spPr>
        <p:style>
          <a:lnRef idx="0"/>
          <a:fillRef idx="0"/>
          <a:effectRef idx="0"/>
          <a:fontRef idx="minor"/>
        </p:style>
        <p:txBody>
          <a:bodyPr lIns="90000" rIns="90000" tIns="-35640" bIns="-35640" anchor="ctr">
            <a:noAutofit/>
          </a:bodyPr>
          <a:p>
            <a:endParaRPr b="0" lang="en-SE" sz="1800" strike="noStrike" u="non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177" name="TextBox 30"/>
          <p:cNvSpPr/>
          <p:nvPr/>
        </p:nvSpPr>
        <p:spPr>
          <a:xfrm>
            <a:off x="537480" y="4552200"/>
            <a:ext cx="1832040" cy="13093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1980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0%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78" name="TextBox 31"/>
          <p:cNvSpPr/>
          <p:nvPr/>
        </p:nvSpPr>
        <p:spPr>
          <a:xfrm>
            <a:off x="9670320" y="757440"/>
            <a:ext cx="1831320" cy="13093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b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2024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algn="r" defTabSz="914400">
              <a:lnSpc>
                <a:spcPct val="100000"/>
              </a:lnSpc>
            </a:pPr>
            <a:r>
              <a:rPr b="0" lang="en-SE" sz="4000" strike="noStrike" u="none">
                <a:solidFill>
                  <a:schemeClr val="dk1"/>
                </a:solidFill>
                <a:effectLst/>
                <a:uFillTx/>
                <a:latin typeface="Rubik Medium"/>
              </a:rPr>
              <a:t>71.2%</a:t>
            </a:r>
            <a:endParaRPr b="0" lang="en-US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79" name="TextBox 32"/>
          <p:cNvSpPr/>
          <p:nvPr/>
        </p:nvSpPr>
        <p:spPr>
          <a:xfrm>
            <a:off x="352080" y="423360"/>
            <a:ext cx="11529000" cy="1035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defTabSz="914400">
              <a:lnSpc>
                <a:spcPct val="100000"/>
              </a:lnSpc>
            </a:pPr>
            <a:r>
              <a:rPr b="0" lang="en-SE" sz="4400" strike="noStrike" u="none">
                <a:solidFill>
                  <a:srgbClr val="05b050"/>
                </a:solidFill>
                <a:effectLst/>
                <a:uFillTx/>
                <a:latin typeface="Rubik Medium"/>
              </a:rPr>
              <a:t>Internet users </a:t>
            </a:r>
            <a:br>
              <a:rPr sz="4400"/>
            </a:br>
            <a:r>
              <a:rPr b="0" lang="en-SE" sz="1800" strike="noStrike" u="none">
                <a:solidFill>
                  <a:srgbClr val="05b050"/>
                </a:solidFill>
                <a:effectLst/>
                <a:uFillTx/>
                <a:latin typeface="Rubik Light"/>
              </a:rPr>
              <a:t>global share of people using the Internet</a:t>
            </a:r>
            <a:endParaRPr b="0" lang="en-US" sz="1800" strike="noStrike" u="none">
              <a:solidFill>
                <a:srgbClr val="05b050"/>
              </a:solidFill>
              <a:effectLst/>
              <a:uFillTx/>
              <a:latin typeface="Arial"/>
            </a:endParaRPr>
          </a:p>
        </p:txBody>
      </p:sp>
      <p:sp>
        <p:nvSpPr>
          <p:cNvPr id="180" name="TextBox 33"/>
          <p:cNvSpPr/>
          <p:nvPr/>
        </p:nvSpPr>
        <p:spPr>
          <a:xfrm>
            <a:off x="-1828800" y="1983960"/>
            <a:ext cx="12424320" cy="143100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>
            <a:spAutoFit/>
          </a:bodyPr>
          <a:p>
            <a:pPr algn="ctr" defTabSz="914400">
              <a:lnSpc>
                <a:spcPct val="100000"/>
              </a:lnSpc>
            </a:pPr>
            <a:r>
              <a:rPr b="0" lang="sv-SE" sz="44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Two thirds of people are </a:t>
            </a: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algn="ctr" defTabSz="914400">
              <a:lnSpc>
                <a:spcPct val="100000"/>
              </a:lnSpc>
            </a:pPr>
            <a:r>
              <a:rPr b="0" lang="sv-SE" sz="4400" strike="noStrike" u="none">
                <a:solidFill>
                  <a:schemeClr val="dk1"/>
                </a:solidFill>
                <a:effectLst/>
                <a:uFillTx/>
                <a:latin typeface="Rubik Light"/>
              </a:rPr>
              <a:t>now on the Internet!</a:t>
            </a:r>
            <a:endParaRPr b="0" lang="en-US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181" name="TextBox 34"/>
          <p:cNvSpPr/>
          <p:nvPr/>
        </p:nvSpPr>
        <p:spPr>
          <a:xfrm>
            <a:off x="8657640" y="3868560"/>
            <a:ext cx="2889360" cy="2040120"/>
          </a:xfrm>
          <a:prstGeom prst="rect">
            <a:avLst/>
          </a:prstGeom>
          <a:noFill/>
          <a:ln w="0"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t" anchorCtr="1">
            <a:spAutoFit/>
          </a:bodyPr>
          <a:p>
            <a:pPr algn="r" defTabSz="914400">
              <a:lnSpc>
                <a:spcPct val="100000"/>
              </a:lnSpc>
            </a:pPr>
            <a:r>
              <a:rPr b="0" lang="en-GB" sz="1600" strike="noStrike" u="none">
                <a:solidFill>
                  <a:srgbClr val="05b050"/>
                </a:solidFill>
                <a:effectLst/>
                <a:uFillTx/>
                <a:latin typeface="Rubik Light"/>
              </a:rPr>
              <a:t>Since the early 2000s,</a:t>
            </a:r>
            <a:endParaRPr b="0" lang="en-US" sz="1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algn="r" defTabSz="914400">
              <a:lnSpc>
                <a:spcPct val="100000"/>
              </a:lnSpc>
            </a:pPr>
            <a:r>
              <a:rPr b="0" lang="en-GB" sz="1600" strike="noStrike" u="none">
                <a:solidFill>
                  <a:srgbClr val="05b050"/>
                </a:solidFill>
                <a:effectLst/>
                <a:uFillTx/>
                <a:latin typeface="Rubik Light"/>
              </a:rPr>
              <a:t>the share of Internet users has increased every year. </a:t>
            </a:r>
            <a:endParaRPr b="0" lang="en-US" sz="1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algn="r" defTabSz="914400">
              <a:lnSpc>
                <a:spcPct val="100000"/>
              </a:lnSpc>
            </a:pPr>
            <a:r>
              <a:rPr b="0" lang="en-GB" sz="1600" strike="noStrike" u="none">
                <a:solidFill>
                  <a:srgbClr val="05b050"/>
                </a:solidFill>
                <a:effectLst/>
                <a:uFillTx/>
                <a:latin typeface="Rubik Light"/>
              </a:rPr>
              <a:t>In 2023, two thirds of </a:t>
            </a:r>
            <a:endParaRPr b="0" lang="en-US" sz="1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algn="r" defTabSz="914400">
              <a:lnSpc>
                <a:spcPct val="100000"/>
              </a:lnSpc>
            </a:pPr>
            <a:r>
              <a:rPr b="0" lang="en-GB" sz="1600" strike="noStrike" u="none">
                <a:solidFill>
                  <a:srgbClr val="05b050"/>
                </a:solidFill>
                <a:effectLst/>
                <a:uFillTx/>
                <a:latin typeface="Rubik Light"/>
              </a:rPr>
              <a:t>people were able to access information, and education and job opportunities a lot easier, thanks to the Internet!</a:t>
            </a:r>
            <a:endParaRPr b="0" lang="en-US" sz="16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0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12.xml><?xml version="1.0" encoding="utf-8"?>
<a:theme xmlns:a="http://schemas.openxmlformats.org/drawingml/2006/main" xmlns:r="http://schemas.openxmlformats.org/officeDocument/2006/relationships" name="Office Them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5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6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7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8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ppt/theme/theme9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 pitchFamily="0" charset="1"/>
        <a:ea typeface=""/>
        <a:cs typeface=""/>
      </a:majorFont>
      <a:minorFont>
        <a:latin typeface="Calibri" panose="020F0502020204030204" pitchFamily="0" charset="1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 l="0" t="0" r="0" b="0"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 l="0" t="0" r="0" b="0"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 l="0" t="0" r="0" b="0"/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19489</TotalTime>
  <Application>LibreOffice/25.2.0.3$Linux_X86_64 LibreOffice_project/e1cf4a87eb02d755bce1a01209907ea5ddc8f069</Application>
  <AppVersion>15.0000</AppVersion>
  <Words>281</Words>
  <Paragraphs>64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2023-10-20T15:08:01Z</dcterms:created>
  <dc:creator>Ola Rosling</dc:creator>
  <dc:description/>
  <dc:language>en-US</dc:language>
  <cp:lastModifiedBy/>
  <dcterms:modified xsi:type="dcterms:W3CDTF">2025-12-21T01:25:14Z</dcterms:modified>
  <cp:revision>382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otes">
    <vt:i4>4</vt:i4>
  </property>
  <property fmtid="{D5CDD505-2E9C-101B-9397-08002B2CF9AE}" pid="3" name="PresentationFormat">
    <vt:lpwstr>Widescreen</vt:lpwstr>
  </property>
  <property fmtid="{D5CDD505-2E9C-101B-9397-08002B2CF9AE}" pid="4" name="Slides">
    <vt:i4>5</vt:i4>
  </property>
</Properties>
</file>